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494" r:id="rId2"/>
    <p:sldId id="495" r:id="rId3"/>
    <p:sldId id="496" r:id="rId4"/>
    <p:sldId id="427" r:id="rId5"/>
    <p:sldId id="434" r:id="rId6"/>
    <p:sldId id="493" r:id="rId7"/>
    <p:sldId id="425" r:id="rId8"/>
    <p:sldId id="456" r:id="rId9"/>
    <p:sldId id="457" r:id="rId10"/>
    <p:sldId id="458" r:id="rId11"/>
    <p:sldId id="365" r:id="rId12"/>
    <p:sldId id="366" r:id="rId13"/>
    <p:sldId id="467" r:id="rId14"/>
    <p:sldId id="483" r:id="rId15"/>
    <p:sldId id="484" r:id="rId16"/>
    <p:sldId id="485" r:id="rId17"/>
    <p:sldId id="263" r:id="rId18"/>
    <p:sldId id="480" r:id="rId19"/>
    <p:sldId id="444" r:id="rId20"/>
    <p:sldId id="327" r:id="rId21"/>
    <p:sldId id="443" r:id="rId22"/>
    <p:sldId id="264" r:id="rId23"/>
    <p:sldId id="461" r:id="rId24"/>
    <p:sldId id="486" r:id="rId25"/>
    <p:sldId id="481" r:id="rId26"/>
    <p:sldId id="487" r:id="rId27"/>
    <p:sldId id="314" r:id="rId28"/>
    <p:sldId id="315" r:id="rId29"/>
    <p:sldId id="452" r:id="rId30"/>
    <p:sldId id="282" r:id="rId31"/>
    <p:sldId id="287" r:id="rId32"/>
    <p:sldId id="284" r:id="rId33"/>
    <p:sldId id="285" r:id="rId34"/>
    <p:sldId id="488" r:id="rId35"/>
    <p:sldId id="489" r:id="rId36"/>
    <p:sldId id="286" r:id="rId37"/>
    <p:sldId id="288" r:id="rId38"/>
    <p:sldId id="479" r:id="rId39"/>
    <p:sldId id="491" r:id="rId40"/>
    <p:sldId id="436" r:id="rId41"/>
    <p:sldId id="447" r:id="rId42"/>
    <p:sldId id="490" r:id="rId43"/>
    <p:sldId id="463" r:id="rId44"/>
    <p:sldId id="492" r:id="rId45"/>
    <p:sldId id="464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D7"/>
    <a:srgbClr val="69FD35"/>
    <a:srgbClr val="FF7C80"/>
    <a:srgbClr val="8EFD67"/>
    <a:srgbClr val="E7FE5C"/>
    <a:srgbClr val="DAEC30"/>
    <a:srgbClr val="FBEEB7"/>
    <a:srgbClr val="FFABAD"/>
    <a:srgbClr val="FFA3A3"/>
    <a:srgbClr val="FF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585" autoAdjust="0"/>
  </p:normalViewPr>
  <p:slideViewPr>
    <p:cSldViewPr>
      <p:cViewPr>
        <p:scale>
          <a:sx n="70" d="100"/>
          <a:sy n="70" d="100"/>
        </p:scale>
        <p:origin x="-130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9600E-0ADA-4A2F-B225-3A341E26CFB7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1AB38-5FD1-459E-ABD5-B79480C1DF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3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83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09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50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4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261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54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05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463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909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971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869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1556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967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289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30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344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404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7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713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122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94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466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463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883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53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052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15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713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057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9964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49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36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5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24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9.wav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audio" Target="../media/audio10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audio" Target="../media/audio10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2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c/c9/Twelve-o-clock.png" TargetMode="External"/><Relationship Id="rId5" Type="http://schemas.openxmlformats.org/officeDocument/2006/relationships/image" Target="../media/image16.jpeg"/><Relationship Id="rId4" Type="http://schemas.openxmlformats.org/officeDocument/2006/relationships/hyperlink" Target="http://upload.wikimedia.org/wikipedia/commons/8/81/Night_shot_of_Varna.jpg" TargetMode="External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1.wav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0.wav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Toddler_running_and_falling.jpg" TargetMode="External"/><Relationship Id="rId5" Type="http://schemas.openxmlformats.org/officeDocument/2006/relationships/image" Target="../media/image24.jpeg"/><Relationship Id="rId4" Type="http://schemas.openxmlformats.org/officeDocument/2006/relationships/hyperlink" Target="http://upload.wikimedia.org/wikipedia/commons/7/76/Water_pour_2_(59785756).jpg" TargetMode="External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14.wav"/><Relationship Id="rId7" Type="http://schemas.openxmlformats.org/officeDocument/2006/relationships/hyperlink" Target="http://upload.wikimedia.org/wikipedia/commons/4/49/Monopoly.jpg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hyperlink" Target="http://en.wikipedia.org/wiki/File:MTD_Lawn_Mower.jpg" TargetMode="External"/><Relationship Id="rId10" Type="http://schemas.openxmlformats.org/officeDocument/2006/relationships/image" Target="../media/image13.png"/><Relationship Id="rId4" Type="http://schemas.openxmlformats.org/officeDocument/2006/relationships/audio" Target="../media/audio15.wav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hyperlink" Target="http://en.wikipedia.org/wiki/File:Soap_in_blue_dish.JPG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16.wav"/><Relationship Id="rId7" Type="http://schemas.openxmlformats.org/officeDocument/2006/relationships/hyperlink" Target="http://en.wikipedia.org/wiki/File:Compost-dirt.jpg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hyperlink" Target="http://en.wikipedia.org/wiki/File:Achiote_paste_ingredients.jpg" TargetMode="External"/><Relationship Id="rId4" Type="http://schemas.openxmlformats.org/officeDocument/2006/relationships/audio" Target="../media/audio17.wav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0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audio" Target="../media/audio18.wav"/><Relationship Id="rId9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1.jpeg"/><Relationship Id="rId4" Type="http://schemas.openxmlformats.org/officeDocument/2006/relationships/hyperlink" Target="http://upload.wikimedia.org/wikipedia/commons/2/2d/China_Town,_Manchester.jpg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2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2.png"/><Relationship Id="rId4" Type="http://schemas.openxmlformats.org/officeDocument/2006/relationships/audio" Target="../media/audio19.wav"/><Relationship Id="rId9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12.wav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hyperlink" Target="http://en.wikipedia.org/wiki/File:NYTimes-Page1-11-11-1918.jpg" TargetMode="External"/><Relationship Id="rId4" Type="http://schemas.openxmlformats.org/officeDocument/2006/relationships/audio" Target="../media/audio20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6600" dirty="0" smtClean="0"/>
              <a:t>美洲华语第四册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第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六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课（简体）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6477000"/>
            <a:ext cx="2667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老</a:t>
            </a:r>
            <a:r>
              <a:rPr lang="zh-CN" altLang="en-US" dirty="0" smtClean="0">
                <a:solidFill>
                  <a:schemeClr val="bg1"/>
                </a:solidFill>
              </a:rPr>
              <a:t>师请</a:t>
            </a:r>
            <a:r>
              <a:rPr lang="zh-TW" altLang="en-US" dirty="0" smtClean="0">
                <a:solidFill>
                  <a:schemeClr val="bg1"/>
                </a:solidFill>
              </a:rPr>
              <a:t>善用第四冊</a:t>
            </a:r>
            <a:r>
              <a:rPr lang="en-US" altLang="zh-TW" dirty="0" smtClean="0">
                <a:solidFill>
                  <a:schemeClr val="bg1"/>
                </a:solidFill>
              </a:rPr>
              <a:t>DVD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esktop\meizhou pics\46-4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066800"/>
            <a:ext cx="9144000" cy="45720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152400" y="2743200"/>
            <a:ext cx="426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2400" y="3657600"/>
            <a:ext cx="510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143000" y="175260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572000"/>
            <a:ext cx="739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C:\Users\Meishing\Desktop\meizhou pics\46-3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5257800"/>
            <a:ext cx="3810000" cy="1368502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7696200" y="48768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听一听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352800" y="1752600"/>
            <a:ext cx="541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029200" y="2743200"/>
            <a:ext cx="411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638800" y="36576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5562600"/>
            <a:ext cx="487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406-t-3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5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0"/>
            <a:ext cx="1981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请同学回答问题</a:t>
            </a:r>
            <a:endParaRPr lang="en-US" altLang="zh-CN" dirty="0" smtClean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课文：春晓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（想一想）</a:t>
            </a:r>
          </a:p>
        </p:txBody>
      </p:sp>
    </p:spTree>
    <p:extLst>
      <p:ext uri="{BB962C8B-B14F-4D97-AF65-F5344CB8AC3E}">
        <p14:creationId xmlns:p14="http://schemas.microsoft.com/office/powerpoint/2010/main" val="57549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334000" y="0"/>
            <a:ext cx="3810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请学生听完课文朗读後，回答问题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" y="10668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１</a:t>
            </a:r>
            <a:r>
              <a:rPr lang="en-US" altLang="zh-CN" sz="2800" dirty="0" smtClean="0"/>
              <a:t>.</a:t>
            </a:r>
            <a:r>
              <a:rPr lang="zh-CN" altLang="en-US" sz="2800" dirty="0" smtClean="0"/>
              <a:t>春晓是一首什么诗？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0" y="20574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２</a:t>
            </a:r>
            <a:r>
              <a:rPr lang="en-US" altLang="zh-CN" sz="2800" dirty="0" smtClean="0"/>
              <a:t>.</a:t>
            </a:r>
            <a:r>
              <a:rPr lang="zh-CN" altLang="en-US" sz="2800" dirty="0" smtClean="0"/>
              <a:t>五言诗的五言表示什么？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1242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３</a:t>
            </a:r>
            <a:r>
              <a:rPr lang="en-US" altLang="zh-CN" sz="2800" dirty="0" smtClean="0"/>
              <a:t>. </a:t>
            </a:r>
            <a:r>
              <a:rPr lang="zh-CN" altLang="en-US" sz="2800" dirty="0" smtClean="0"/>
              <a:t>为什么树上的花儿都落了？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1000" y="41910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４</a:t>
            </a:r>
            <a:r>
              <a:rPr lang="en-US" altLang="zh-CN" sz="2800" dirty="0" smtClean="0"/>
              <a:t>. </a:t>
            </a:r>
            <a:r>
              <a:rPr lang="zh-CN" altLang="en-US" sz="2800" dirty="0" smtClean="0"/>
              <a:t>处处闻啼鸟，这句话是什么意思？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381000" y="5334000"/>
            <a:ext cx="79248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５</a:t>
            </a:r>
            <a:r>
              <a:rPr lang="en-US" altLang="zh-CN" sz="2800" dirty="0" smtClean="0"/>
              <a:t>. </a:t>
            </a:r>
            <a:r>
              <a:rPr lang="zh-CN" altLang="en-US" sz="2800" dirty="0" smtClean="0"/>
              <a:t>爸爸为什么把剪下的草和落花埋进土里？</a:t>
            </a:r>
            <a:endParaRPr lang="en-US" sz="2800" dirty="0"/>
          </a:p>
        </p:txBody>
      </p:sp>
      <p:sp>
        <p:nvSpPr>
          <p:cNvPr id="8" name="Action Button: Sound 7">
            <a:hlinkClick r:id="" action="ppaction://noaction" highlightClick="1"/>
          </p:cNvPr>
          <p:cNvSpPr/>
          <p:nvPr/>
        </p:nvSpPr>
        <p:spPr>
          <a:xfrm>
            <a:off x="5867400" y="1143000"/>
            <a:ext cx="457200" cy="3810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Sound 8">
            <a:hlinkClick r:id="" action="ppaction://noaction" highlightClick="1"/>
          </p:cNvPr>
          <p:cNvSpPr/>
          <p:nvPr/>
        </p:nvSpPr>
        <p:spPr>
          <a:xfrm>
            <a:off x="6019800" y="2133600"/>
            <a:ext cx="457200" cy="3810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Sound 9">
            <a:hlinkClick r:id="" action="ppaction://noaction" highlightClick="1"/>
          </p:cNvPr>
          <p:cNvSpPr/>
          <p:nvPr/>
        </p:nvSpPr>
        <p:spPr>
          <a:xfrm>
            <a:off x="6019800" y="3200400"/>
            <a:ext cx="457200" cy="3810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Sound 10">
            <a:hlinkClick r:id="" action="ppaction://noaction" highlightClick="1"/>
          </p:cNvPr>
          <p:cNvSpPr/>
          <p:nvPr/>
        </p:nvSpPr>
        <p:spPr>
          <a:xfrm>
            <a:off x="6553200" y="4267200"/>
            <a:ext cx="457200" cy="3810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Sound 11">
            <a:hlinkClick r:id="" action="ppaction://noaction" highlightClick="1"/>
          </p:cNvPr>
          <p:cNvSpPr/>
          <p:nvPr/>
        </p:nvSpPr>
        <p:spPr>
          <a:xfrm>
            <a:off x="7543800" y="5410200"/>
            <a:ext cx="457200" cy="3810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18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6-ct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6-c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06-ct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06-ct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06-ct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96200" y="6477000"/>
            <a:ext cx="14478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请同学朗读</a:t>
            </a:r>
            <a:endParaRPr lang="en-US" altLang="zh-CN" dirty="0" smtClean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课文：春晓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（念一念）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Meishing\Desktop\meizhou pics\46-41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4114800"/>
            <a:ext cx="9189721" cy="2743200"/>
          </a:xfrm>
          <a:prstGeom prst="rect">
            <a:avLst/>
          </a:prstGeom>
          <a:noFill/>
        </p:spPr>
      </p:pic>
      <p:pic>
        <p:nvPicPr>
          <p:cNvPr id="18" name="Picture 2" descr="C:\Users\Meishing\Desktop\meizhou pics\46-4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359962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16764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2590800"/>
            <a:ext cx="510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39000" y="6319603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念一念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5410200" y="25908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143000" y="4876800"/>
            <a:ext cx="518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6776803"/>
            <a:ext cx="358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066800" y="762000"/>
            <a:ext cx="480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0" y="5786203"/>
            <a:ext cx="7086600" cy="49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:\Users\Meishing\Desktop\meizhou pics\46-26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352800" y="2819400"/>
            <a:ext cx="3829050" cy="1128562"/>
          </a:xfrm>
          <a:prstGeom prst="rect">
            <a:avLst/>
          </a:prstGeom>
          <a:noFill/>
        </p:spPr>
      </p:pic>
      <p:cxnSp>
        <p:nvCxnSpPr>
          <p:cNvPr id="17" name="Straight Connector 16"/>
          <p:cNvCxnSpPr/>
          <p:nvPr/>
        </p:nvCxnSpPr>
        <p:spPr>
          <a:xfrm>
            <a:off x="6172200" y="7620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91200" y="16764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35052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553200" y="48768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315200" y="5791200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Meishing\Desktop\meizhou pics\46-42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066800"/>
            <a:ext cx="9105365" cy="1828800"/>
          </a:xfrm>
          <a:prstGeom prst="rect">
            <a:avLst/>
          </a:prstGeom>
          <a:noFill/>
        </p:spPr>
      </p:pic>
      <p:pic>
        <p:nvPicPr>
          <p:cNvPr id="14" name="Picture 3" descr="C:\Users\Meishing\Desktop\meizhou pics\46-4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048000" y="2286000"/>
            <a:ext cx="4191000" cy="419100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1143000" y="1828800"/>
            <a:ext cx="769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200400" y="30480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276600" y="41910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281940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276600" y="63246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276600" y="52578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C:\Users\Meishing\Desktop\meizhou pics\46-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26" y="3962400"/>
            <a:ext cx="3079750" cy="2286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7620000" y="39624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念一念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Meishing\Desktop\meizhou pics\46-4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066800"/>
            <a:ext cx="9144000" cy="45720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152400" y="2743200"/>
            <a:ext cx="426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2400" y="3657600"/>
            <a:ext cx="525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143000" y="175260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572000"/>
            <a:ext cx="792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C:\Users\Meishing\Desktop\meizhou pics\46-3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5029200"/>
            <a:ext cx="3681369" cy="1600200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>
          <a:xfrm>
            <a:off x="3352800" y="1752600"/>
            <a:ext cx="541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53000" y="2743200"/>
            <a:ext cx="388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715000" y="3657600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5562600"/>
            <a:ext cx="502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72400" y="49530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念一念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第二周生字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371600" y="2590800"/>
            <a:ext cx="3048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到处</a:t>
            </a:r>
            <a:r>
              <a:rPr lang="zh-TW" altLang="en-US" sz="3200" dirty="0" smtClean="0">
                <a:solidFill>
                  <a:schemeClr val="accent1"/>
                </a:solidFill>
                <a:latin typeface="Adobe Kaiti Std R" pitchFamily="18" charset="-128"/>
                <a:ea typeface="Adobe Kaiti Std R" pitchFamily="18" charset="-128"/>
              </a:rPr>
              <a:t>都是人</a:t>
            </a:r>
            <a:endParaRPr lang="en-US" sz="3200" dirty="0">
              <a:solidFill>
                <a:schemeClr val="accent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7106" name="Picture 2" descr="http://upload.wikimedia.org/wikipedia/commons/thumb/1/12/Taiwan_Shilin_Night_Market.jpg/800px-Taiwan_Shilin_Night_Marke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505200"/>
            <a:ext cx="4572000" cy="3048000"/>
          </a:xfrm>
          <a:prstGeom prst="rect">
            <a:avLst/>
          </a:prstGeom>
          <a:noFill/>
        </p:spPr>
      </p:pic>
      <p:pic>
        <p:nvPicPr>
          <p:cNvPr id="52225" name="Picture 1" descr="C:\Users\Meishing\Desktop\課本故事圖檔\L3-5 (1)\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1219199"/>
            <a:ext cx="2362200" cy="2387831"/>
          </a:xfrm>
          <a:prstGeom prst="rect">
            <a:avLst/>
          </a:prstGeom>
          <a:noFill/>
        </p:spPr>
      </p:pic>
      <p:pic>
        <p:nvPicPr>
          <p:cNvPr id="52226" name="Picture 2" descr="C:\Users\Meishing\Desktop\課本故事圖檔\L3-5 (1)\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1" y="4031437"/>
            <a:ext cx="2503656" cy="2521763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5181600" y="3124200"/>
            <a:ext cx="3962400" cy="1642348"/>
          </a:xfrm>
          <a:prstGeom prst="irregularSeal1">
            <a:avLst/>
          </a:prstGeom>
          <a:solidFill>
            <a:srgbClr val="E7FE5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蚕丝的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用处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2800" y="6581001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/>
              <a:t>士林夜市</a:t>
            </a:r>
            <a:r>
              <a:rPr lang="en-US" altLang="zh-TW" sz="1200" dirty="0" smtClean="0"/>
              <a:t>wiki.org</a:t>
            </a:r>
            <a:endParaRPr lang="en-US" sz="1200" dirty="0"/>
          </a:p>
        </p:txBody>
      </p:sp>
      <p:pic>
        <p:nvPicPr>
          <p:cNvPr id="13" name="Picture 2" descr="C:\Users\Meishing\Desktop\meizhou pics\46-45.png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 r="82500"/>
          <a:stretch>
            <a:fillRect/>
          </a:stretch>
        </p:blipFill>
        <p:spPr bwMode="auto">
          <a:xfrm>
            <a:off x="914400" y="1219200"/>
            <a:ext cx="1752600" cy="114379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52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838200" y="2971800"/>
            <a:ext cx="2514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听见</a:t>
            </a:r>
            <a:r>
              <a:rPr lang="zh-TW" altLang="en-US" sz="3600" dirty="0" smtClean="0">
                <a:solidFill>
                  <a:schemeClr val="accent2"/>
                </a:solidFill>
                <a:latin typeface="Adobe Kaiti Std R" pitchFamily="18" charset="-128"/>
                <a:ea typeface="Adobe Kaiti Std R" pitchFamily="18" charset="-128"/>
              </a:rPr>
              <a:t>雨声</a:t>
            </a:r>
            <a:endParaRPr lang="en-US" sz="3600" dirty="0">
              <a:solidFill>
                <a:schemeClr val="accent2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0400" y="1143000"/>
            <a:ext cx="1447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 smtClean="0">
                <a:latin typeface="Adobe Kaiti Std R" pitchFamily="18" charset="-128"/>
                <a:ea typeface="Adobe Kaiti Std R" pitchFamily="18" charset="-128"/>
              </a:rPr>
              <a:t>斤</a:t>
            </a:r>
            <a:endParaRPr lang="en-US" sz="10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400" y="1371600"/>
            <a:ext cx="144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口</a:t>
            </a:r>
            <a:endParaRPr lang="en-US" sz="60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" name="Picture 2" descr="C:\Users\Meishing\Desktop\meizhou pics\pics\pics\7.2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8725" y="3429000"/>
            <a:ext cx="4105275" cy="3133725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5562600" y="2438400"/>
            <a:ext cx="3200400" cy="1642348"/>
          </a:xfrm>
          <a:prstGeom prst="irregularSeal1">
            <a:avLst/>
          </a:prstGeom>
          <a:solidFill>
            <a:srgbClr val="E7FE5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上课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听话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7" name="Picture 3" descr="C:\Users\Meishing\Desktop\課本故事圖檔\L1-4\unit 4story\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1" y="3984625"/>
            <a:ext cx="3276600" cy="24574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2" descr="C:\Users\Meishing\Desktop\meizhou pics\46-45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l="17500" r="65000"/>
          <a:stretch>
            <a:fillRect/>
          </a:stretch>
        </p:blipFill>
        <p:spPr bwMode="auto">
          <a:xfrm>
            <a:off x="762000" y="1371600"/>
            <a:ext cx="1600200" cy="104433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5" grpId="0"/>
      <p:bldP spid="25" grpId="1"/>
      <p:bldP spid="8" grpId="0"/>
      <p:bldP spid="8" grpId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842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248400" y="1219200"/>
            <a:ext cx="1981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半夜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7800" y="2895600"/>
            <a:ext cx="144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夜晚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1800" y="1143000"/>
            <a:ext cx="1447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 smtClean="0">
                <a:latin typeface="Adobe Kaiti Std R" pitchFamily="18" charset="-128"/>
                <a:ea typeface="Adobe Kaiti Std R" pitchFamily="18" charset="-128"/>
              </a:rPr>
              <a:t>夜</a:t>
            </a:r>
            <a:endParaRPr lang="en-US" sz="10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6600" y="15240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夕</a:t>
            </a:r>
            <a:endParaRPr lang="en-US" sz="60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3010" name="Picture 2" descr="File:Night shot of Varn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810000"/>
            <a:ext cx="3733800" cy="2482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 descr="File:Night shot of Varn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2209800"/>
            <a:ext cx="3733800" cy="2482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2" name="Picture 4" descr="File:Twelve-o-clock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86600" y="2286000"/>
            <a:ext cx="1352550" cy="1396793"/>
          </a:xfrm>
          <a:prstGeom prst="rect">
            <a:avLst/>
          </a:prstGeom>
          <a:noFill/>
        </p:spPr>
      </p:pic>
      <p:pic>
        <p:nvPicPr>
          <p:cNvPr id="49153" name="Picture 1" descr="C:\Users\Meishing\Desktop\meizhou pics\夜.png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724400" y="5305425"/>
            <a:ext cx="4210050" cy="1247775"/>
          </a:xfrm>
          <a:prstGeom prst="rect">
            <a:avLst/>
          </a:prstGeom>
          <a:noFill/>
        </p:spPr>
      </p:pic>
      <p:grpSp>
        <p:nvGrpSpPr>
          <p:cNvPr id="19" name="Group 18"/>
          <p:cNvGrpSpPr/>
          <p:nvPr/>
        </p:nvGrpSpPr>
        <p:grpSpPr>
          <a:xfrm>
            <a:off x="990599" y="1066800"/>
            <a:ext cx="1393141" cy="1273169"/>
            <a:chOff x="990599" y="1066800"/>
            <a:chExt cx="1393141" cy="1273169"/>
          </a:xfrm>
        </p:grpSpPr>
        <p:pic>
          <p:nvPicPr>
            <p:cNvPr id="10" name="Picture 2" descr="C:\Users\Meishing\Desktop\meizhou pics\46-23.png"/>
            <p:cNvPicPr>
              <a:picLocks noChangeAspect="1" noChangeArrowheads="1"/>
            </p:cNvPicPr>
            <p:nvPr/>
          </p:nvPicPr>
          <p:blipFill>
            <a:blip r:embed="rId9" cstate="print">
              <a:lum bright="-20000" contrast="40000"/>
            </a:blip>
            <a:srcRect l="25000" r="62500"/>
            <a:stretch>
              <a:fillRect/>
            </a:stretch>
          </p:blipFill>
          <p:spPr bwMode="auto">
            <a:xfrm>
              <a:off x="990599" y="1066800"/>
              <a:ext cx="1393141" cy="1273169"/>
            </a:xfrm>
            <a:prstGeom prst="rect">
              <a:avLst/>
            </a:prstGeom>
            <a:noFill/>
          </p:spPr>
        </p:pic>
        <p:sp>
          <p:nvSpPr>
            <p:cNvPr id="18" name="Rectangle 17"/>
            <p:cNvSpPr/>
            <p:nvPr/>
          </p:nvSpPr>
          <p:spPr>
            <a:xfrm>
              <a:off x="1828800" y="1600200"/>
              <a:ext cx="304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3" grpId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6705600" y="2057400"/>
            <a:ext cx="1447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剪貼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90800" y="3962400"/>
            <a:ext cx="6858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剪刀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0" name="Picture 2" descr="C:\Users\Meishing\Desktop\美洲華語\筆順\前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1066800"/>
            <a:ext cx="1143000" cy="914400"/>
          </a:xfrm>
          <a:prstGeom prst="rect">
            <a:avLst/>
          </a:prstGeom>
          <a:noFill/>
        </p:spPr>
      </p:pic>
      <p:pic>
        <p:nvPicPr>
          <p:cNvPr id="2051" name="Picture 3" descr="C:\Users\Meishing\Desktop\美洲華語\筆順\刀.png"/>
          <p:cNvPicPr>
            <a:picLocks noChangeAspect="1" noChangeArrowheads="1"/>
          </p:cNvPicPr>
          <p:nvPr/>
        </p:nvPicPr>
        <p:blipFill>
          <a:blip r:embed="rId5" cstate="print"/>
          <a:srcRect t="10000"/>
          <a:stretch>
            <a:fillRect/>
          </a:stretch>
        </p:blipFill>
        <p:spPr bwMode="auto">
          <a:xfrm>
            <a:off x="3429000" y="1905000"/>
            <a:ext cx="990600" cy="533400"/>
          </a:xfrm>
          <a:prstGeom prst="rect">
            <a:avLst/>
          </a:prstGeom>
          <a:noFill/>
        </p:spPr>
      </p:pic>
      <p:pic>
        <p:nvPicPr>
          <p:cNvPr id="40962" name="Picture 2" descr="Scissors, Tool, Cutting, Black, Steel, Hand Tool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3048000"/>
            <a:ext cx="1417638" cy="2835275"/>
          </a:xfrm>
          <a:prstGeom prst="rect">
            <a:avLst/>
          </a:prstGeom>
          <a:noFill/>
        </p:spPr>
      </p:pic>
      <p:pic>
        <p:nvPicPr>
          <p:cNvPr id="40964" name="Picture 4" descr="http://upload.wikimedia.org/wikipedia/commons/thumb/8/81/%E8%B6%8A%E4%BA%BA%E5%9C%98%E7%B5%90%E7%88%AD%E7%8D%A8%E7%AB%8B_%E6%AD%A6%E9%B4%BB%E5%8D%BF%E5%9C%A8%E6%98%86%E8%AB%87%E8%B6%8A%E5%8D%97%E8%BF%91%E6%83%85_%E6%B3%95%E8%AD%B0%E5%93%A1%E5%9C%A8%E8%B6%8A%E8%AB%87%E6%B3%95%E8%B6%8A%E5%BF%85%E9%A0%88%E5%81%9C%E6%88%B0.jpg/800px-%E8%B6%8A%E4%BA%BA%E5%9C%98%E7%B5%90%E7%88%AD%E7%8D%A8%E7%AB%8B_%E6%AD%A6%E9%B4%BB%E5%8D%BF%E5%9C%A8%E6%98%86%E8%AB%87%E8%B6%8A%E5%8D%97%E8%BF%91%E6%83%85_%E6%B3%95%E8%AD%B0%E5%93%A1%E5%9C%A8%E8%B6%8A%E8%AB%87%E6%B3%95%E8%B6%8A%E5%BF%85%E9%A0%88%E5%81%9C%E6%88%B0.jpg"/>
          <p:cNvPicPr>
            <a:picLocks noChangeAspect="1" noChangeArrowheads="1"/>
          </p:cNvPicPr>
          <p:nvPr/>
        </p:nvPicPr>
        <p:blipFill>
          <a:blip r:embed="rId7" cstate="print">
            <a:lum contrast="40000"/>
          </a:blip>
          <a:srcRect/>
          <a:stretch>
            <a:fillRect/>
          </a:stretch>
        </p:blipFill>
        <p:spPr bwMode="auto">
          <a:xfrm>
            <a:off x="5257800" y="2971800"/>
            <a:ext cx="3558972" cy="2562225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1066799" y="1143000"/>
            <a:ext cx="1393141" cy="1273169"/>
            <a:chOff x="1066799" y="1143000"/>
            <a:chExt cx="1393141" cy="1273169"/>
          </a:xfrm>
        </p:grpSpPr>
        <p:pic>
          <p:nvPicPr>
            <p:cNvPr id="20" name="Picture 2" descr="C:\Users\Meishing\Desktop\meizhou pics\46-23.png"/>
            <p:cNvPicPr>
              <a:picLocks noChangeAspect="1" noChangeArrowheads="1"/>
            </p:cNvPicPr>
            <p:nvPr/>
          </p:nvPicPr>
          <p:blipFill>
            <a:blip r:embed="rId8" cstate="print">
              <a:lum bright="-20000" contrast="40000"/>
            </a:blip>
            <a:srcRect l="37500" r="50000"/>
            <a:stretch>
              <a:fillRect/>
            </a:stretch>
          </p:blipFill>
          <p:spPr bwMode="auto">
            <a:xfrm>
              <a:off x="1066799" y="1143000"/>
              <a:ext cx="1393141" cy="1273169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1905000" y="1676400"/>
              <a:ext cx="3810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590800" y="1066800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亻</a:t>
            </a:r>
            <a:endParaRPr lang="en-US" sz="96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00400" y="1143000"/>
            <a:ext cx="1295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>
                <a:latin typeface="Adobe Kaiti Std R" pitchFamily="18" charset="-128"/>
                <a:ea typeface="Adobe Kaiti Std R" pitchFamily="18" charset="-128"/>
              </a:rPr>
              <a:t>到</a:t>
            </a:r>
            <a:endParaRPr lang="en-US" sz="8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6867" name="Picture 3" descr="File:Water pour 2 (59785756)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657600"/>
            <a:ext cx="1928789" cy="2895600"/>
          </a:xfrm>
          <a:prstGeom prst="rect">
            <a:avLst/>
          </a:prstGeom>
          <a:noFill/>
        </p:spPr>
      </p:pic>
      <p:pic>
        <p:nvPicPr>
          <p:cNvPr id="40962" name="Picture 2" descr="http://upload.wikimedia.org/wikipedia/commons/thumb/d/d3/Toddler_running_and_falling.jpg/220px-Toddler_running_and_falling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6800" y="2743200"/>
            <a:ext cx="3610318" cy="2724151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391400" y="5486400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838200" y="1252010"/>
            <a:ext cx="1524000" cy="1392759"/>
            <a:chOff x="838200" y="1252010"/>
            <a:chExt cx="1524000" cy="1392759"/>
          </a:xfrm>
        </p:grpSpPr>
        <p:pic>
          <p:nvPicPr>
            <p:cNvPr id="15" name="Picture 2" descr="C:\Users\Meishing\Desktop\meizhou pics\46-23.png"/>
            <p:cNvPicPr>
              <a:picLocks noChangeAspect="1" noChangeArrowheads="1"/>
            </p:cNvPicPr>
            <p:nvPr/>
          </p:nvPicPr>
          <p:blipFill>
            <a:blip r:embed="rId8" cstate="print">
              <a:lum bright="-20000" contrast="40000"/>
            </a:blip>
            <a:srcRect l="62500" r="25000"/>
            <a:stretch>
              <a:fillRect/>
            </a:stretch>
          </p:blipFill>
          <p:spPr bwMode="auto">
            <a:xfrm>
              <a:off x="838200" y="1252010"/>
              <a:ext cx="1524000" cy="1392759"/>
            </a:xfrm>
            <a:prstGeom prst="rect">
              <a:avLst/>
            </a:prstGeom>
            <a:noFill/>
          </p:spPr>
        </p:pic>
        <p:sp>
          <p:nvSpPr>
            <p:cNvPr id="11" name="Rectangle 10"/>
            <p:cNvSpPr/>
            <p:nvPr/>
          </p:nvSpPr>
          <p:spPr>
            <a:xfrm>
              <a:off x="1752600" y="1828800"/>
              <a:ext cx="3810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46" name="Picture 2" descr="C:\Users\Meishing\Desktop\meizhou pics\46-46.png"/>
          <p:cNvPicPr>
            <a:picLocks noChangeAspect="1" noChangeArrowheads="1"/>
          </p:cNvPicPr>
          <p:nvPr/>
        </p:nvPicPr>
        <p:blipFill>
          <a:blip r:embed="rId9" cstate="print">
            <a:lum bright="-20000" contrast="40000"/>
          </a:blip>
          <a:srcRect r="50328"/>
          <a:stretch>
            <a:fillRect/>
          </a:stretch>
        </p:blipFill>
        <p:spPr bwMode="auto">
          <a:xfrm>
            <a:off x="685800" y="2590800"/>
            <a:ext cx="1828800" cy="990600"/>
          </a:xfrm>
          <a:prstGeom prst="rect">
            <a:avLst/>
          </a:prstGeom>
          <a:noFill/>
        </p:spPr>
      </p:pic>
      <p:pic>
        <p:nvPicPr>
          <p:cNvPr id="18" name="Picture 2" descr="C:\Users\Meishing\Desktop\meizhou pics\46-46.png"/>
          <p:cNvPicPr>
            <a:picLocks noChangeAspect="1" noChangeArrowheads="1"/>
          </p:cNvPicPr>
          <p:nvPr/>
        </p:nvPicPr>
        <p:blipFill>
          <a:blip r:embed="rId9" cstate="print">
            <a:lum bright="-20000" contrast="40000"/>
          </a:blip>
          <a:srcRect l="66230"/>
          <a:stretch>
            <a:fillRect/>
          </a:stretch>
        </p:blipFill>
        <p:spPr bwMode="auto">
          <a:xfrm>
            <a:off x="6019800" y="1447800"/>
            <a:ext cx="1243330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3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ishing\Desktop\meizhou pics\46-4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600200"/>
            <a:ext cx="9144000" cy="4180113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2514600" y="2438400"/>
            <a:ext cx="6400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590800" y="3352800"/>
            <a:ext cx="5867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90800" y="4648200"/>
            <a:ext cx="3276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625347" y="5638800"/>
            <a:ext cx="4343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0"/>
            <a:ext cx="35052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句子练习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0" y="1828800"/>
            <a:ext cx="1066800" cy="1524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0" y="3886200"/>
            <a:ext cx="1066800" cy="1676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0" y="0"/>
            <a:ext cx="35052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词语练习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200" y="2819400"/>
            <a:ext cx="1752600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倒水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1000" y="4267200"/>
            <a:ext cx="1752600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倒立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57800" y="5410200"/>
            <a:ext cx="17526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打倒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57800" y="2895600"/>
            <a:ext cx="17526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吹不倒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35054" y="4114800"/>
            <a:ext cx="17526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倒下</a:t>
            </a:r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来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14600" y="2819400"/>
            <a:ext cx="1752600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倒</a:t>
            </a:r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数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52400" y="1143000"/>
            <a:ext cx="956053" cy="1295400"/>
            <a:chOff x="152400" y="1143000"/>
            <a:chExt cx="956053" cy="1295400"/>
          </a:xfrm>
        </p:grpSpPr>
        <p:pic>
          <p:nvPicPr>
            <p:cNvPr id="14" name="Picture 2" descr="C:\Users\Meishing\Desktop\meizhou pics\46-34.png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 t="7273" r="89505" b="61818"/>
            <a:stretch>
              <a:fillRect/>
            </a:stretch>
          </p:blipFill>
          <p:spPr bwMode="auto">
            <a:xfrm>
              <a:off x="152400" y="1143000"/>
              <a:ext cx="956053" cy="1295400"/>
            </a:xfrm>
            <a:prstGeom prst="rect">
              <a:avLst/>
            </a:prstGeom>
            <a:noFill/>
          </p:spPr>
        </p:pic>
        <p:sp>
          <p:nvSpPr>
            <p:cNvPr id="18" name="Rectangle 17"/>
            <p:cNvSpPr/>
            <p:nvPr/>
          </p:nvSpPr>
          <p:spPr>
            <a:xfrm>
              <a:off x="762000" y="1676400"/>
              <a:ext cx="152400" cy="3810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029200" y="1066800"/>
            <a:ext cx="956053" cy="1371600"/>
            <a:chOff x="5029200" y="1066800"/>
            <a:chExt cx="956053" cy="1371600"/>
          </a:xfrm>
        </p:grpSpPr>
        <p:pic>
          <p:nvPicPr>
            <p:cNvPr id="16" name="Picture 2" descr="C:\Users\Meishing\Desktop\meizhou pics\46-34.png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 t="58182" r="89505" b="9091"/>
            <a:stretch>
              <a:fillRect/>
            </a:stretch>
          </p:blipFill>
          <p:spPr bwMode="auto">
            <a:xfrm>
              <a:off x="5029200" y="1066800"/>
              <a:ext cx="956053" cy="1371600"/>
            </a:xfrm>
            <a:prstGeom prst="rect">
              <a:avLst/>
            </a:prstGeom>
            <a:noFill/>
          </p:spPr>
        </p:pic>
        <p:sp>
          <p:nvSpPr>
            <p:cNvPr id="19" name="Rectangle 18"/>
            <p:cNvSpPr/>
            <p:nvPr/>
          </p:nvSpPr>
          <p:spPr>
            <a:xfrm>
              <a:off x="5638800" y="1676400"/>
              <a:ext cx="152400" cy="3810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7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770" decel="100000"/>
                                        <p:tgtEl>
                                          <p:spTgt spid="3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6" grpId="0" animBg="1"/>
      <p:bldP spid="28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esktop\meizhou pics\46-4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447800"/>
            <a:ext cx="9035878" cy="4572000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2895600" y="2209800"/>
            <a:ext cx="6019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19400" y="3352800"/>
            <a:ext cx="5867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971800" y="4724400"/>
            <a:ext cx="4724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971800" y="5867400"/>
            <a:ext cx="4724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0"/>
            <a:ext cx="35052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句子练习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0" y="1600200"/>
            <a:ext cx="1066800" cy="1524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0" y="3962400"/>
            <a:ext cx="1066800" cy="1676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0" y="0"/>
            <a:ext cx="35052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词语练习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400" y="2895600"/>
            <a:ext cx="1752600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发觉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400" y="4267200"/>
            <a:ext cx="2438400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不知不</a:t>
            </a:r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觉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34000" y="4267200"/>
            <a:ext cx="17526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睡长觉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34000" y="2971800"/>
            <a:ext cx="17526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午</a:t>
            </a:r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觉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90800" y="2895600"/>
            <a:ext cx="1752600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感觉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" name="Picture 2" descr="C:\Users\Meishing\Desktop\meizhou pics\46-4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3333" r="87350" b="61667"/>
          <a:stretch>
            <a:fillRect/>
          </a:stretch>
        </p:blipFill>
        <p:spPr bwMode="auto">
          <a:xfrm>
            <a:off x="609600" y="1066800"/>
            <a:ext cx="1143000" cy="1600200"/>
          </a:xfrm>
          <a:prstGeom prst="rect">
            <a:avLst/>
          </a:prstGeom>
          <a:noFill/>
        </p:spPr>
      </p:pic>
      <p:pic>
        <p:nvPicPr>
          <p:cNvPr id="13" name="Picture 2" descr="C:\Users\Meishing\Desktop\meizhou pics\46-4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58333" r="87350" b="8333"/>
          <a:stretch>
            <a:fillRect/>
          </a:stretch>
        </p:blipFill>
        <p:spPr bwMode="auto">
          <a:xfrm>
            <a:off x="5257800" y="990600"/>
            <a:ext cx="1143000" cy="1524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5" grpId="0" animBg="1"/>
      <p:bldP spid="26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990600" y="24384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剪草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机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1800" y="1600200"/>
            <a:ext cx="1981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机会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667000" y="914401"/>
            <a:ext cx="601662" cy="1219200"/>
            <a:chOff x="2362200" y="2765425"/>
            <a:chExt cx="1820862" cy="3875088"/>
          </a:xfrm>
        </p:grpSpPr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2549525" y="3802063"/>
              <a:ext cx="1633537" cy="457200"/>
            </a:xfrm>
            <a:custGeom>
              <a:avLst/>
              <a:gdLst/>
              <a:ahLst/>
              <a:cxnLst>
                <a:cxn ang="0">
                  <a:pos x="1760" y="2"/>
                </a:cxn>
                <a:cxn ang="0">
                  <a:pos x="1814" y="13"/>
                </a:cxn>
                <a:cxn ang="0">
                  <a:pos x="1873" y="34"/>
                </a:cxn>
                <a:cxn ang="0">
                  <a:pos x="1941" y="63"/>
                </a:cxn>
                <a:cxn ang="0">
                  <a:pos x="1992" y="90"/>
                </a:cxn>
                <a:cxn ang="0">
                  <a:pos x="2025" y="119"/>
                </a:cxn>
                <a:cxn ang="0">
                  <a:pos x="2048" y="148"/>
                </a:cxn>
                <a:cxn ang="0">
                  <a:pos x="2058" y="180"/>
                </a:cxn>
                <a:cxn ang="0">
                  <a:pos x="2054" y="211"/>
                </a:cxn>
                <a:cxn ang="0">
                  <a:pos x="2035" y="236"/>
                </a:cxn>
                <a:cxn ang="0">
                  <a:pos x="2000" y="259"/>
                </a:cxn>
                <a:cxn ang="0">
                  <a:pos x="1950" y="280"/>
                </a:cxn>
                <a:cxn ang="0">
                  <a:pos x="1908" y="297"/>
                </a:cxn>
                <a:cxn ang="0">
                  <a:pos x="1860" y="315"/>
                </a:cxn>
                <a:cxn ang="0">
                  <a:pos x="1802" y="332"/>
                </a:cxn>
                <a:cxn ang="0">
                  <a:pos x="1733" y="349"/>
                </a:cxn>
                <a:cxn ang="0">
                  <a:pos x="1655" y="369"/>
                </a:cxn>
                <a:cxn ang="0">
                  <a:pos x="1564" y="390"/>
                </a:cxn>
                <a:cxn ang="0">
                  <a:pos x="1465" y="413"/>
                </a:cxn>
                <a:cxn ang="0">
                  <a:pos x="1353" y="436"/>
                </a:cxn>
                <a:cxn ang="0">
                  <a:pos x="1192" y="468"/>
                </a:cxn>
                <a:cxn ang="0">
                  <a:pos x="1033" y="497"/>
                </a:cxn>
                <a:cxn ang="0">
                  <a:pos x="887" y="520"/>
                </a:cxn>
                <a:cxn ang="0">
                  <a:pos x="756" y="539"/>
                </a:cxn>
                <a:cxn ang="0">
                  <a:pos x="643" y="555"/>
                </a:cxn>
                <a:cxn ang="0">
                  <a:pos x="545" y="566"/>
                </a:cxn>
                <a:cxn ang="0">
                  <a:pos x="463" y="574"/>
                </a:cxn>
                <a:cxn ang="0">
                  <a:pos x="395" y="576"/>
                </a:cxn>
                <a:cxn ang="0">
                  <a:pos x="305" y="574"/>
                </a:cxn>
                <a:cxn ang="0">
                  <a:pos x="219" y="566"/>
                </a:cxn>
                <a:cxn ang="0">
                  <a:pos x="148" y="553"/>
                </a:cxn>
                <a:cxn ang="0">
                  <a:pos x="92" y="534"/>
                </a:cxn>
                <a:cxn ang="0">
                  <a:pos x="54" y="505"/>
                </a:cxn>
                <a:cxn ang="0">
                  <a:pos x="27" y="476"/>
                </a:cxn>
                <a:cxn ang="0">
                  <a:pos x="8" y="449"/>
                </a:cxn>
                <a:cxn ang="0">
                  <a:pos x="0" y="424"/>
                </a:cxn>
                <a:cxn ang="0">
                  <a:pos x="6" y="403"/>
                </a:cxn>
                <a:cxn ang="0">
                  <a:pos x="33" y="384"/>
                </a:cxn>
                <a:cxn ang="0">
                  <a:pos x="82" y="369"/>
                </a:cxn>
                <a:cxn ang="0">
                  <a:pos x="152" y="359"/>
                </a:cxn>
                <a:cxn ang="0">
                  <a:pos x="328" y="338"/>
                </a:cxn>
                <a:cxn ang="0">
                  <a:pos x="543" y="303"/>
                </a:cxn>
                <a:cxn ang="0">
                  <a:pos x="770" y="261"/>
                </a:cxn>
                <a:cxn ang="0">
                  <a:pos x="1008" y="209"/>
                </a:cxn>
                <a:cxn ang="0">
                  <a:pos x="1192" y="163"/>
                </a:cxn>
                <a:cxn ang="0">
                  <a:pos x="1342" y="123"/>
                </a:cxn>
                <a:cxn ang="0">
                  <a:pos x="1476" y="81"/>
                </a:cxn>
                <a:cxn ang="0">
                  <a:pos x="1597" y="40"/>
                </a:cxn>
                <a:cxn ang="0">
                  <a:pos x="1670" y="11"/>
                </a:cxn>
                <a:cxn ang="0">
                  <a:pos x="1714" y="0"/>
                </a:cxn>
              </a:cxnLst>
              <a:rect l="0" t="0" r="r" b="b"/>
              <a:pathLst>
                <a:path w="2058" h="576">
                  <a:moveTo>
                    <a:pt x="1722" y="0"/>
                  </a:moveTo>
                  <a:lnTo>
                    <a:pt x="1735" y="0"/>
                  </a:lnTo>
                  <a:lnTo>
                    <a:pt x="1747" y="0"/>
                  </a:lnTo>
                  <a:lnTo>
                    <a:pt x="1760" y="2"/>
                  </a:lnTo>
                  <a:lnTo>
                    <a:pt x="1772" y="4"/>
                  </a:lnTo>
                  <a:lnTo>
                    <a:pt x="1785" y="6"/>
                  </a:lnTo>
                  <a:lnTo>
                    <a:pt x="1801" y="10"/>
                  </a:lnTo>
                  <a:lnTo>
                    <a:pt x="1814" y="13"/>
                  </a:lnTo>
                  <a:lnTo>
                    <a:pt x="1827" y="17"/>
                  </a:lnTo>
                  <a:lnTo>
                    <a:pt x="1843" y="23"/>
                  </a:lnTo>
                  <a:lnTo>
                    <a:pt x="1858" y="27"/>
                  </a:lnTo>
                  <a:lnTo>
                    <a:pt x="1873" y="34"/>
                  </a:lnTo>
                  <a:lnTo>
                    <a:pt x="1891" y="40"/>
                  </a:lnTo>
                  <a:lnTo>
                    <a:pt x="1906" y="48"/>
                  </a:lnTo>
                  <a:lnTo>
                    <a:pt x="1923" y="56"/>
                  </a:lnTo>
                  <a:lnTo>
                    <a:pt x="1941" y="63"/>
                  </a:lnTo>
                  <a:lnTo>
                    <a:pt x="1960" y="73"/>
                  </a:lnTo>
                  <a:lnTo>
                    <a:pt x="1971" y="79"/>
                  </a:lnTo>
                  <a:lnTo>
                    <a:pt x="1981" y="84"/>
                  </a:lnTo>
                  <a:lnTo>
                    <a:pt x="1992" y="90"/>
                  </a:lnTo>
                  <a:lnTo>
                    <a:pt x="2002" y="98"/>
                  </a:lnTo>
                  <a:lnTo>
                    <a:pt x="2010" y="104"/>
                  </a:lnTo>
                  <a:lnTo>
                    <a:pt x="2017" y="111"/>
                  </a:lnTo>
                  <a:lnTo>
                    <a:pt x="2025" y="119"/>
                  </a:lnTo>
                  <a:lnTo>
                    <a:pt x="2033" y="127"/>
                  </a:lnTo>
                  <a:lnTo>
                    <a:pt x="2039" y="132"/>
                  </a:lnTo>
                  <a:lnTo>
                    <a:pt x="2044" y="140"/>
                  </a:lnTo>
                  <a:lnTo>
                    <a:pt x="2048" y="148"/>
                  </a:lnTo>
                  <a:lnTo>
                    <a:pt x="2052" y="155"/>
                  </a:lnTo>
                  <a:lnTo>
                    <a:pt x="2054" y="163"/>
                  </a:lnTo>
                  <a:lnTo>
                    <a:pt x="2056" y="173"/>
                  </a:lnTo>
                  <a:lnTo>
                    <a:pt x="2058" y="180"/>
                  </a:lnTo>
                  <a:lnTo>
                    <a:pt x="2058" y="188"/>
                  </a:lnTo>
                  <a:lnTo>
                    <a:pt x="2058" y="196"/>
                  </a:lnTo>
                  <a:lnTo>
                    <a:pt x="2056" y="203"/>
                  </a:lnTo>
                  <a:lnTo>
                    <a:pt x="2054" y="211"/>
                  </a:lnTo>
                  <a:lnTo>
                    <a:pt x="2050" y="217"/>
                  </a:lnTo>
                  <a:lnTo>
                    <a:pt x="2046" y="225"/>
                  </a:lnTo>
                  <a:lnTo>
                    <a:pt x="2040" y="230"/>
                  </a:lnTo>
                  <a:lnTo>
                    <a:pt x="2035" y="236"/>
                  </a:lnTo>
                  <a:lnTo>
                    <a:pt x="2027" y="244"/>
                  </a:lnTo>
                  <a:lnTo>
                    <a:pt x="2019" y="249"/>
                  </a:lnTo>
                  <a:lnTo>
                    <a:pt x="2010" y="255"/>
                  </a:lnTo>
                  <a:lnTo>
                    <a:pt x="2000" y="259"/>
                  </a:lnTo>
                  <a:lnTo>
                    <a:pt x="1989" y="265"/>
                  </a:lnTo>
                  <a:lnTo>
                    <a:pt x="1977" y="271"/>
                  </a:lnTo>
                  <a:lnTo>
                    <a:pt x="1966" y="276"/>
                  </a:lnTo>
                  <a:lnTo>
                    <a:pt x="1950" y="280"/>
                  </a:lnTo>
                  <a:lnTo>
                    <a:pt x="1937" y="286"/>
                  </a:lnTo>
                  <a:lnTo>
                    <a:pt x="1927" y="290"/>
                  </a:lnTo>
                  <a:lnTo>
                    <a:pt x="1918" y="294"/>
                  </a:lnTo>
                  <a:lnTo>
                    <a:pt x="1908" y="297"/>
                  </a:lnTo>
                  <a:lnTo>
                    <a:pt x="1896" y="301"/>
                  </a:lnTo>
                  <a:lnTo>
                    <a:pt x="1885" y="305"/>
                  </a:lnTo>
                  <a:lnTo>
                    <a:pt x="1873" y="309"/>
                  </a:lnTo>
                  <a:lnTo>
                    <a:pt x="1860" y="315"/>
                  </a:lnTo>
                  <a:lnTo>
                    <a:pt x="1847" y="319"/>
                  </a:lnTo>
                  <a:lnTo>
                    <a:pt x="1833" y="322"/>
                  </a:lnTo>
                  <a:lnTo>
                    <a:pt x="1818" y="326"/>
                  </a:lnTo>
                  <a:lnTo>
                    <a:pt x="1802" y="332"/>
                  </a:lnTo>
                  <a:lnTo>
                    <a:pt x="1785" y="336"/>
                  </a:lnTo>
                  <a:lnTo>
                    <a:pt x="1770" y="340"/>
                  </a:lnTo>
                  <a:lnTo>
                    <a:pt x="1751" y="345"/>
                  </a:lnTo>
                  <a:lnTo>
                    <a:pt x="1733" y="349"/>
                  </a:lnTo>
                  <a:lnTo>
                    <a:pt x="1714" y="355"/>
                  </a:lnTo>
                  <a:lnTo>
                    <a:pt x="1695" y="359"/>
                  </a:lnTo>
                  <a:lnTo>
                    <a:pt x="1676" y="365"/>
                  </a:lnTo>
                  <a:lnTo>
                    <a:pt x="1655" y="369"/>
                  </a:lnTo>
                  <a:lnTo>
                    <a:pt x="1634" y="374"/>
                  </a:lnTo>
                  <a:lnTo>
                    <a:pt x="1610" y="380"/>
                  </a:lnTo>
                  <a:lnTo>
                    <a:pt x="1587" y="384"/>
                  </a:lnTo>
                  <a:lnTo>
                    <a:pt x="1564" y="390"/>
                  </a:lnTo>
                  <a:lnTo>
                    <a:pt x="1539" y="395"/>
                  </a:lnTo>
                  <a:lnTo>
                    <a:pt x="1516" y="401"/>
                  </a:lnTo>
                  <a:lnTo>
                    <a:pt x="1490" y="407"/>
                  </a:lnTo>
                  <a:lnTo>
                    <a:pt x="1465" y="413"/>
                  </a:lnTo>
                  <a:lnTo>
                    <a:pt x="1438" y="418"/>
                  </a:lnTo>
                  <a:lnTo>
                    <a:pt x="1409" y="424"/>
                  </a:lnTo>
                  <a:lnTo>
                    <a:pt x="1382" y="430"/>
                  </a:lnTo>
                  <a:lnTo>
                    <a:pt x="1353" y="436"/>
                  </a:lnTo>
                  <a:lnTo>
                    <a:pt x="1324" y="443"/>
                  </a:lnTo>
                  <a:lnTo>
                    <a:pt x="1278" y="451"/>
                  </a:lnTo>
                  <a:lnTo>
                    <a:pt x="1236" y="461"/>
                  </a:lnTo>
                  <a:lnTo>
                    <a:pt x="1192" y="468"/>
                  </a:lnTo>
                  <a:lnTo>
                    <a:pt x="1152" y="476"/>
                  </a:lnTo>
                  <a:lnTo>
                    <a:pt x="1111" y="482"/>
                  </a:lnTo>
                  <a:lnTo>
                    <a:pt x="1071" y="489"/>
                  </a:lnTo>
                  <a:lnTo>
                    <a:pt x="1033" y="497"/>
                  </a:lnTo>
                  <a:lnTo>
                    <a:pt x="994" y="503"/>
                  </a:lnTo>
                  <a:lnTo>
                    <a:pt x="958" y="509"/>
                  </a:lnTo>
                  <a:lnTo>
                    <a:pt x="921" y="514"/>
                  </a:lnTo>
                  <a:lnTo>
                    <a:pt x="887" y="520"/>
                  </a:lnTo>
                  <a:lnTo>
                    <a:pt x="852" y="526"/>
                  </a:lnTo>
                  <a:lnTo>
                    <a:pt x="820" y="532"/>
                  </a:lnTo>
                  <a:lnTo>
                    <a:pt x="789" y="536"/>
                  </a:lnTo>
                  <a:lnTo>
                    <a:pt x="756" y="539"/>
                  </a:lnTo>
                  <a:lnTo>
                    <a:pt x="727" y="545"/>
                  </a:lnTo>
                  <a:lnTo>
                    <a:pt x="699" y="549"/>
                  </a:lnTo>
                  <a:lnTo>
                    <a:pt x="670" y="553"/>
                  </a:lnTo>
                  <a:lnTo>
                    <a:pt x="643" y="555"/>
                  </a:lnTo>
                  <a:lnTo>
                    <a:pt x="616" y="559"/>
                  </a:lnTo>
                  <a:lnTo>
                    <a:pt x="591" y="562"/>
                  </a:lnTo>
                  <a:lnTo>
                    <a:pt x="568" y="564"/>
                  </a:lnTo>
                  <a:lnTo>
                    <a:pt x="545" y="566"/>
                  </a:lnTo>
                  <a:lnTo>
                    <a:pt x="522" y="568"/>
                  </a:lnTo>
                  <a:lnTo>
                    <a:pt x="501" y="570"/>
                  </a:lnTo>
                  <a:lnTo>
                    <a:pt x="482" y="572"/>
                  </a:lnTo>
                  <a:lnTo>
                    <a:pt x="463" y="574"/>
                  </a:lnTo>
                  <a:lnTo>
                    <a:pt x="443" y="574"/>
                  </a:lnTo>
                  <a:lnTo>
                    <a:pt x="426" y="576"/>
                  </a:lnTo>
                  <a:lnTo>
                    <a:pt x="411" y="576"/>
                  </a:lnTo>
                  <a:lnTo>
                    <a:pt x="395" y="576"/>
                  </a:lnTo>
                  <a:lnTo>
                    <a:pt x="382" y="576"/>
                  </a:lnTo>
                  <a:lnTo>
                    <a:pt x="355" y="576"/>
                  </a:lnTo>
                  <a:lnTo>
                    <a:pt x="330" y="576"/>
                  </a:lnTo>
                  <a:lnTo>
                    <a:pt x="305" y="574"/>
                  </a:lnTo>
                  <a:lnTo>
                    <a:pt x="282" y="574"/>
                  </a:lnTo>
                  <a:lnTo>
                    <a:pt x="259" y="572"/>
                  </a:lnTo>
                  <a:lnTo>
                    <a:pt x="238" y="570"/>
                  </a:lnTo>
                  <a:lnTo>
                    <a:pt x="219" y="566"/>
                  </a:lnTo>
                  <a:lnTo>
                    <a:pt x="200" y="564"/>
                  </a:lnTo>
                  <a:lnTo>
                    <a:pt x="180" y="560"/>
                  </a:lnTo>
                  <a:lnTo>
                    <a:pt x="163" y="557"/>
                  </a:lnTo>
                  <a:lnTo>
                    <a:pt x="148" y="553"/>
                  </a:lnTo>
                  <a:lnTo>
                    <a:pt x="132" y="549"/>
                  </a:lnTo>
                  <a:lnTo>
                    <a:pt x="117" y="543"/>
                  </a:lnTo>
                  <a:lnTo>
                    <a:pt x="105" y="539"/>
                  </a:lnTo>
                  <a:lnTo>
                    <a:pt x="92" y="534"/>
                  </a:lnTo>
                  <a:lnTo>
                    <a:pt x="81" y="528"/>
                  </a:lnTo>
                  <a:lnTo>
                    <a:pt x="71" y="520"/>
                  </a:lnTo>
                  <a:lnTo>
                    <a:pt x="63" y="512"/>
                  </a:lnTo>
                  <a:lnTo>
                    <a:pt x="54" y="505"/>
                  </a:lnTo>
                  <a:lnTo>
                    <a:pt x="46" y="497"/>
                  </a:lnTo>
                  <a:lnTo>
                    <a:pt x="40" y="489"/>
                  </a:lnTo>
                  <a:lnTo>
                    <a:pt x="33" y="482"/>
                  </a:lnTo>
                  <a:lnTo>
                    <a:pt x="27" y="476"/>
                  </a:lnTo>
                  <a:lnTo>
                    <a:pt x="21" y="468"/>
                  </a:lnTo>
                  <a:lnTo>
                    <a:pt x="15" y="461"/>
                  </a:lnTo>
                  <a:lnTo>
                    <a:pt x="11" y="455"/>
                  </a:lnTo>
                  <a:lnTo>
                    <a:pt x="8" y="449"/>
                  </a:lnTo>
                  <a:lnTo>
                    <a:pt x="6" y="441"/>
                  </a:lnTo>
                  <a:lnTo>
                    <a:pt x="4" y="436"/>
                  </a:lnTo>
                  <a:lnTo>
                    <a:pt x="2" y="430"/>
                  </a:lnTo>
                  <a:lnTo>
                    <a:pt x="0" y="424"/>
                  </a:lnTo>
                  <a:lnTo>
                    <a:pt x="0" y="418"/>
                  </a:lnTo>
                  <a:lnTo>
                    <a:pt x="0" y="413"/>
                  </a:lnTo>
                  <a:lnTo>
                    <a:pt x="2" y="407"/>
                  </a:lnTo>
                  <a:lnTo>
                    <a:pt x="6" y="403"/>
                  </a:lnTo>
                  <a:lnTo>
                    <a:pt x="11" y="397"/>
                  </a:lnTo>
                  <a:lnTo>
                    <a:pt x="17" y="392"/>
                  </a:lnTo>
                  <a:lnTo>
                    <a:pt x="25" y="388"/>
                  </a:lnTo>
                  <a:lnTo>
                    <a:pt x="33" y="384"/>
                  </a:lnTo>
                  <a:lnTo>
                    <a:pt x="44" y="378"/>
                  </a:lnTo>
                  <a:lnTo>
                    <a:pt x="56" y="374"/>
                  </a:lnTo>
                  <a:lnTo>
                    <a:pt x="67" y="372"/>
                  </a:lnTo>
                  <a:lnTo>
                    <a:pt x="82" y="369"/>
                  </a:lnTo>
                  <a:lnTo>
                    <a:pt x="98" y="365"/>
                  </a:lnTo>
                  <a:lnTo>
                    <a:pt x="115" y="363"/>
                  </a:lnTo>
                  <a:lnTo>
                    <a:pt x="132" y="361"/>
                  </a:lnTo>
                  <a:lnTo>
                    <a:pt x="152" y="359"/>
                  </a:lnTo>
                  <a:lnTo>
                    <a:pt x="173" y="359"/>
                  </a:lnTo>
                  <a:lnTo>
                    <a:pt x="224" y="351"/>
                  </a:lnTo>
                  <a:lnTo>
                    <a:pt x="276" y="345"/>
                  </a:lnTo>
                  <a:lnTo>
                    <a:pt x="328" y="338"/>
                  </a:lnTo>
                  <a:lnTo>
                    <a:pt x="382" y="330"/>
                  </a:lnTo>
                  <a:lnTo>
                    <a:pt x="436" y="322"/>
                  </a:lnTo>
                  <a:lnTo>
                    <a:pt x="489" y="313"/>
                  </a:lnTo>
                  <a:lnTo>
                    <a:pt x="543" y="303"/>
                  </a:lnTo>
                  <a:lnTo>
                    <a:pt x="599" y="294"/>
                  </a:lnTo>
                  <a:lnTo>
                    <a:pt x="656" y="284"/>
                  </a:lnTo>
                  <a:lnTo>
                    <a:pt x="712" y="273"/>
                  </a:lnTo>
                  <a:lnTo>
                    <a:pt x="770" y="261"/>
                  </a:lnTo>
                  <a:lnTo>
                    <a:pt x="829" y="249"/>
                  </a:lnTo>
                  <a:lnTo>
                    <a:pt x="887" y="236"/>
                  </a:lnTo>
                  <a:lnTo>
                    <a:pt x="948" y="223"/>
                  </a:lnTo>
                  <a:lnTo>
                    <a:pt x="1008" y="209"/>
                  </a:lnTo>
                  <a:lnTo>
                    <a:pt x="1069" y="194"/>
                  </a:lnTo>
                  <a:lnTo>
                    <a:pt x="1111" y="184"/>
                  </a:lnTo>
                  <a:lnTo>
                    <a:pt x="1152" y="173"/>
                  </a:lnTo>
                  <a:lnTo>
                    <a:pt x="1192" y="163"/>
                  </a:lnTo>
                  <a:lnTo>
                    <a:pt x="1230" y="154"/>
                  </a:lnTo>
                  <a:lnTo>
                    <a:pt x="1269" y="142"/>
                  </a:lnTo>
                  <a:lnTo>
                    <a:pt x="1305" y="132"/>
                  </a:lnTo>
                  <a:lnTo>
                    <a:pt x="1342" y="123"/>
                  </a:lnTo>
                  <a:lnTo>
                    <a:pt x="1376" y="111"/>
                  </a:lnTo>
                  <a:lnTo>
                    <a:pt x="1411" y="102"/>
                  </a:lnTo>
                  <a:lnTo>
                    <a:pt x="1445" y="92"/>
                  </a:lnTo>
                  <a:lnTo>
                    <a:pt x="1476" y="81"/>
                  </a:lnTo>
                  <a:lnTo>
                    <a:pt x="1509" y="71"/>
                  </a:lnTo>
                  <a:lnTo>
                    <a:pt x="1539" y="61"/>
                  </a:lnTo>
                  <a:lnTo>
                    <a:pt x="1568" y="50"/>
                  </a:lnTo>
                  <a:lnTo>
                    <a:pt x="1597" y="40"/>
                  </a:lnTo>
                  <a:lnTo>
                    <a:pt x="1624" y="31"/>
                  </a:lnTo>
                  <a:lnTo>
                    <a:pt x="1641" y="23"/>
                  </a:lnTo>
                  <a:lnTo>
                    <a:pt x="1657" y="17"/>
                  </a:lnTo>
                  <a:lnTo>
                    <a:pt x="1670" y="11"/>
                  </a:lnTo>
                  <a:lnTo>
                    <a:pt x="1683" y="8"/>
                  </a:lnTo>
                  <a:lnTo>
                    <a:pt x="1695" y="4"/>
                  </a:lnTo>
                  <a:lnTo>
                    <a:pt x="1706" y="2"/>
                  </a:lnTo>
                  <a:lnTo>
                    <a:pt x="1714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3187700" y="2765425"/>
              <a:ext cx="517525" cy="3875088"/>
            </a:xfrm>
            <a:custGeom>
              <a:avLst/>
              <a:gdLst/>
              <a:ahLst/>
              <a:cxnLst>
                <a:cxn ang="0">
                  <a:pos x="231" y="13"/>
                </a:cxn>
                <a:cxn ang="0">
                  <a:pos x="344" y="67"/>
                </a:cxn>
                <a:cxn ang="0">
                  <a:pos x="495" y="159"/>
                </a:cxn>
                <a:cxn ang="0">
                  <a:pos x="597" y="245"/>
                </a:cxn>
                <a:cxn ang="0">
                  <a:pos x="647" y="332"/>
                </a:cxn>
                <a:cxn ang="0">
                  <a:pos x="647" y="403"/>
                </a:cxn>
                <a:cxn ang="0">
                  <a:pos x="620" y="481"/>
                </a:cxn>
                <a:cxn ang="0">
                  <a:pos x="605" y="552"/>
                </a:cxn>
                <a:cxn ang="0">
                  <a:pos x="591" y="641"/>
                </a:cxn>
                <a:cxn ang="0">
                  <a:pos x="576" y="746"/>
                </a:cxn>
                <a:cxn ang="0">
                  <a:pos x="563" y="869"/>
                </a:cxn>
                <a:cxn ang="0">
                  <a:pos x="551" y="1011"/>
                </a:cxn>
                <a:cxn ang="0">
                  <a:pos x="509" y="1608"/>
                </a:cxn>
                <a:cxn ang="0">
                  <a:pos x="480" y="2159"/>
                </a:cxn>
                <a:cxn ang="0">
                  <a:pos x="474" y="2509"/>
                </a:cxn>
                <a:cxn ang="0">
                  <a:pos x="472" y="2597"/>
                </a:cxn>
                <a:cxn ang="0">
                  <a:pos x="471" y="2818"/>
                </a:cxn>
                <a:cxn ang="0">
                  <a:pos x="469" y="3171"/>
                </a:cxn>
                <a:cxn ang="0">
                  <a:pos x="465" y="3655"/>
                </a:cxn>
                <a:cxn ang="0">
                  <a:pos x="463" y="4275"/>
                </a:cxn>
                <a:cxn ang="0">
                  <a:pos x="453" y="4490"/>
                </a:cxn>
                <a:cxn ang="0">
                  <a:pos x="419" y="4620"/>
                </a:cxn>
                <a:cxn ang="0">
                  <a:pos x="361" y="4753"/>
                </a:cxn>
                <a:cxn ang="0">
                  <a:pos x="313" y="4835"/>
                </a:cxn>
                <a:cxn ang="0">
                  <a:pos x="259" y="4877"/>
                </a:cxn>
                <a:cxn ang="0">
                  <a:pos x="215" y="4875"/>
                </a:cxn>
                <a:cxn ang="0">
                  <a:pos x="175" y="4829"/>
                </a:cxn>
                <a:cxn ang="0">
                  <a:pos x="119" y="4737"/>
                </a:cxn>
                <a:cxn ang="0">
                  <a:pos x="50" y="4564"/>
                </a:cxn>
                <a:cxn ang="0">
                  <a:pos x="10" y="4415"/>
                </a:cxn>
                <a:cxn ang="0">
                  <a:pos x="0" y="4305"/>
                </a:cxn>
                <a:cxn ang="0">
                  <a:pos x="6" y="4223"/>
                </a:cxn>
                <a:cxn ang="0">
                  <a:pos x="21" y="4121"/>
                </a:cxn>
                <a:cxn ang="0">
                  <a:pos x="44" y="4019"/>
                </a:cxn>
                <a:cxn ang="0">
                  <a:pos x="67" y="3918"/>
                </a:cxn>
                <a:cxn ang="0">
                  <a:pos x="87" y="3793"/>
                </a:cxn>
                <a:cxn ang="0">
                  <a:pos x="106" y="3643"/>
                </a:cxn>
                <a:cxn ang="0">
                  <a:pos x="125" y="3468"/>
                </a:cxn>
                <a:cxn ang="0">
                  <a:pos x="148" y="3202"/>
                </a:cxn>
                <a:cxn ang="0">
                  <a:pos x="196" y="2547"/>
                </a:cxn>
                <a:cxn ang="0">
                  <a:pos x="221" y="1798"/>
                </a:cxn>
                <a:cxn ang="0">
                  <a:pos x="225" y="1272"/>
                </a:cxn>
                <a:cxn ang="0">
                  <a:pos x="221" y="1059"/>
                </a:cxn>
                <a:cxn ang="0">
                  <a:pos x="213" y="879"/>
                </a:cxn>
                <a:cxn ang="0">
                  <a:pos x="204" y="725"/>
                </a:cxn>
                <a:cxn ang="0">
                  <a:pos x="190" y="602"/>
                </a:cxn>
                <a:cxn ang="0">
                  <a:pos x="175" y="497"/>
                </a:cxn>
                <a:cxn ang="0">
                  <a:pos x="152" y="366"/>
                </a:cxn>
                <a:cxn ang="0">
                  <a:pos x="121" y="265"/>
                </a:cxn>
                <a:cxn ang="0">
                  <a:pos x="87" y="178"/>
                </a:cxn>
                <a:cxn ang="0">
                  <a:pos x="58" y="99"/>
                </a:cxn>
                <a:cxn ang="0">
                  <a:pos x="77" y="34"/>
                </a:cxn>
                <a:cxn ang="0">
                  <a:pos x="129" y="3"/>
                </a:cxn>
              </a:cxnLst>
              <a:rect l="0" t="0" r="r" b="b"/>
              <a:pathLst>
                <a:path w="653" h="4881">
                  <a:moveTo>
                    <a:pt x="167" y="0"/>
                  </a:moveTo>
                  <a:lnTo>
                    <a:pt x="177" y="0"/>
                  </a:lnTo>
                  <a:lnTo>
                    <a:pt x="188" y="2"/>
                  </a:lnTo>
                  <a:lnTo>
                    <a:pt x="202" y="3"/>
                  </a:lnTo>
                  <a:lnTo>
                    <a:pt x="215" y="7"/>
                  </a:lnTo>
                  <a:lnTo>
                    <a:pt x="231" y="13"/>
                  </a:lnTo>
                  <a:lnTo>
                    <a:pt x="246" y="19"/>
                  </a:lnTo>
                  <a:lnTo>
                    <a:pt x="263" y="26"/>
                  </a:lnTo>
                  <a:lnTo>
                    <a:pt x="280" y="34"/>
                  </a:lnTo>
                  <a:lnTo>
                    <a:pt x="302" y="44"/>
                  </a:lnTo>
                  <a:lnTo>
                    <a:pt x="323" y="55"/>
                  </a:lnTo>
                  <a:lnTo>
                    <a:pt x="344" y="67"/>
                  </a:lnTo>
                  <a:lnTo>
                    <a:pt x="367" y="80"/>
                  </a:lnTo>
                  <a:lnTo>
                    <a:pt x="392" y="94"/>
                  </a:lnTo>
                  <a:lnTo>
                    <a:pt x="419" y="109"/>
                  </a:lnTo>
                  <a:lnTo>
                    <a:pt x="446" y="126"/>
                  </a:lnTo>
                  <a:lnTo>
                    <a:pt x="474" y="145"/>
                  </a:lnTo>
                  <a:lnTo>
                    <a:pt x="495" y="159"/>
                  </a:lnTo>
                  <a:lnTo>
                    <a:pt x="517" y="174"/>
                  </a:lnTo>
                  <a:lnTo>
                    <a:pt x="534" y="190"/>
                  </a:lnTo>
                  <a:lnTo>
                    <a:pt x="553" y="203"/>
                  </a:lnTo>
                  <a:lnTo>
                    <a:pt x="568" y="218"/>
                  </a:lnTo>
                  <a:lnTo>
                    <a:pt x="584" y="232"/>
                  </a:lnTo>
                  <a:lnTo>
                    <a:pt x="597" y="245"/>
                  </a:lnTo>
                  <a:lnTo>
                    <a:pt x="609" y="261"/>
                  </a:lnTo>
                  <a:lnTo>
                    <a:pt x="618" y="274"/>
                  </a:lnTo>
                  <a:lnTo>
                    <a:pt x="628" y="289"/>
                  </a:lnTo>
                  <a:lnTo>
                    <a:pt x="636" y="303"/>
                  </a:lnTo>
                  <a:lnTo>
                    <a:pt x="641" y="316"/>
                  </a:lnTo>
                  <a:lnTo>
                    <a:pt x="647" y="332"/>
                  </a:lnTo>
                  <a:lnTo>
                    <a:pt x="649" y="345"/>
                  </a:lnTo>
                  <a:lnTo>
                    <a:pt x="651" y="360"/>
                  </a:lnTo>
                  <a:lnTo>
                    <a:pt x="653" y="376"/>
                  </a:lnTo>
                  <a:lnTo>
                    <a:pt x="651" y="384"/>
                  </a:lnTo>
                  <a:lnTo>
                    <a:pt x="651" y="393"/>
                  </a:lnTo>
                  <a:lnTo>
                    <a:pt x="647" y="403"/>
                  </a:lnTo>
                  <a:lnTo>
                    <a:pt x="645" y="414"/>
                  </a:lnTo>
                  <a:lnTo>
                    <a:pt x="639" y="428"/>
                  </a:lnTo>
                  <a:lnTo>
                    <a:pt x="636" y="441"/>
                  </a:lnTo>
                  <a:lnTo>
                    <a:pt x="630" y="456"/>
                  </a:lnTo>
                  <a:lnTo>
                    <a:pt x="624" y="472"/>
                  </a:lnTo>
                  <a:lnTo>
                    <a:pt x="620" y="481"/>
                  </a:lnTo>
                  <a:lnTo>
                    <a:pt x="618" y="493"/>
                  </a:lnTo>
                  <a:lnTo>
                    <a:pt x="616" y="504"/>
                  </a:lnTo>
                  <a:lnTo>
                    <a:pt x="613" y="516"/>
                  </a:lnTo>
                  <a:lnTo>
                    <a:pt x="611" y="527"/>
                  </a:lnTo>
                  <a:lnTo>
                    <a:pt x="609" y="539"/>
                  </a:lnTo>
                  <a:lnTo>
                    <a:pt x="605" y="552"/>
                  </a:lnTo>
                  <a:lnTo>
                    <a:pt x="603" y="566"/>
                  </a:lnTo>
                  <a:lnTo>
                    <a:pt x="601" y="579"/>
                  </a:lnTo>
                  <a:lnTo>
                    <a:pt x="597" y="595"/>
                  </a:lnTo>
                  <a:lnTo>
                    <a:pt x="595" y="610"/>
                  </a:lnTo>
                  <a:lnTo>
                    <a:pt x="593" y="625"/>
                  </a:lnTo>
                  <a:lnTo>
                    <a:pt x="591" y="641"/>
                  </a:lnTo>
                  <a:lnTo>
                    <a:pt x="588" y="656"/>
                  </a:lnTo>
                  <a:lnTo>
                    <a:pt x="586" y="673"/>
                  </a:lnTo>
                  <a:lnTo>
                    <a:pt x="584" y="691"/>
                  </a:lnTo>
                  <a:lnTo>
                    <a:pt x="582" y="710"/>
                  </a:lnTo>
                  <a:lnTo>
                    <a:pt x="580" y="727"/>
                  </a:lnTo>
                  <a:lnTo>
                    <a:pt x="576" y="746"/>
                  </a:lnTo>
                  <a:lnTo>
                    <a:pt x="574" y="766"/>
                  </a:lnTo>
                  <a:lnTo>
                    <a:pt x="572" y="785"/>
                  </a:lnTo>
                  <a:lnTo>
                    <a:pt x="570" y="806"/>
                  </a:lnTo>
                  <a:lnTo>
                    <a:pt x="568" y="827"/>
                  </a:lnTo>
                  <a:lnTo>
                    <a:pt x="567" y="848"/>
                  </a:lnTo>
                  <a:lnTo>
                    <a:pt x="563" y="869"/>
                  </a:lnTo>
                  <a:lnTo>
                    <a:pt x="561" y="892"/>
                  </a:lnTo>
                  <a:lnTo>
                    <a:pt x="559" y="915"/>
                  </a:lnTo>
                  <a:lnTo>
                    <a:pt x="557" y="938"/>
                  </a:lnTo>
                  <a:lnTo>
                    <a:pt x="555" y="963"/>
                  </a:lnTo>
                  <a:lnTo>
                    <a:pt x="553" y="986"/>
                  </a:lnTo>
                  <a:lnTo>
                    <a:pt x="551" y="1011"/>
                  </a:lnTo>
                  <a:lnTo>
                    <a:pt x="549" y="1038"/>
                  </a:lnTo>
                  <a:lnTo>
                    <a:pt x="540" y="1159"/>
                  </a:lnTo>
                  <a:lnTo>
                    <a:pt x="530" y="1278"/>
                  </a:lnTo>
                  <a:lnTo>
                    <a:pt x="522" y="1391"/>
                  </a:lnTo>
                  <a:lnTo>
                    <a:pt x="515" y="1503"/>
                  </a:lnTo>
                  <a:lnTo>
                    <a:pt x="509" y="1608"/>
                  </a:lnTo>
                  <a:lnTo>
                    <a:pt x="503" y="1710"/>
                  </a:lnTo>
                  <a:lnTo>
                    <a:pt x="497" y="1808"/>
                  </a:lnTo>
                  <a:lnTo>
                    <a:pt x="492" y="1902"/>
                  </a:lnTo>
                  <a:lnTo>
                    <a:pt x="488" y="1992"/>
                  </a:lnTo>
                  <a:lnTo>
                    <a:pt x="484" y="2079"/>
                  </a:lnTo>
                  <a:lnTo>
                    <a:pt x="480" y="2159"/>
                  </a:lnTo>
                  <a:lnTo>
                    <a:pt x="478" y="2238"/>
                  </a:lnTo>
                  <a:lnTo>
                    <a:pt x="476" y="2311"/>
                  </a:lnTo>
                  <a:lnTo>
                    <a:pt x="474" y="2380"/>
                  </a:lnTo>
                  <a:lnTo>
                    <a:pt x="474" y="2445"/>
                  </a:lnTo>
                  <a:lnTo>
                    <a:pt x="474" y="2507"/>
                  </a:lnTo>
                  <a:lnTo>
                    <a:pt x="474" y="2509"/>
                  </a:lnTo>
                  <a:lnTo>
                    <a:pt x="472" y="2514"/>
                  </a:lnTo>
                  <a:lnTo>
                    <a:pt x="472" y="2524"/>
                  </a:lnTo>
                  <a:lnTo>
                    <a:pt x="472" y="2537"/>
                  </a:lnTo>
                  <a:lnTo>
                    <a:pt x="472" y="2553"/>
                  </a:lnTo>
                  <a:lnTo>
                    <a:pt x="472" y="2574"/>
                  </a:lnTo>
                  <a:lnTo>
                    <a:pt x="472" y="2597"/>
                  </a:lnTo>
                  <a:lnTo>
                    <a:pt x="472" y="2624"/>
                  </a:lnTo>
                  <a:lnTo>
                    <a:pt x="472" y="2656"/>
                  </a:lnTo>
                  <a:lnTo>
                    <a:pt x="472" y="2691"/>
                  </a:lnTo>
                  <a:lnTo>
                    <a:pt x="472" y="2729"/>
                  </a:lnTo>
                  <a:lnTo>
                    <a:pt x="471" y="2772"/>
                  </a:lnTo>
                  <a:lnTo>
                    <a:pt x="471" y="2818"/>
                  </a:lnTo>
                  <a:lnTo>
                    <a:pt x="471" y="2868"/>
                  </a:lnTo>
                  <a:lnTo>
                    <a:pt x="471" y="2919"/>
                  </a:lnTo>
                  <a:lnTo>
                    <a:pt x="471" y="2977"/>
                  </a:lnTo>
                  <a:lnTo>
                    <a:pt x="469" y="3038"/>
                  </a:lnTo>
                  <a:lnTo>
                    <a:pt x="469" y="3102"/>
                  </a:lnTo>
                  <a:lnTo>
                    <a:pt x="469" y="3171"/>
                  </a:lnTo>
                  <a:lnTo>
                    <a:pt x="469" y="3242"/>
                  </a:lnTo>
                  <a:lnTo>
                    <a:pt x="467" y="3317"/>
                  </a:lnTo>
                  <a:lnTo>
                    <a:pt x="467" y="3395"/>
                  </a:lnTo>
                  <a:lnTo>
                    <a:pt x="467" y="3478"/>
                  </a:lnTo>
                  <a:lnTo>
                    <a:pt x="467" y="3564"/>
                  </a:lnTo>
                  <a:lnTo>
                    <a:pt x="465" y="3655"/>
                  </a:lnTo>
                  <a:lnTo>
                    <a:pt x="465" y="3749"/>
                  </a:lnTo>
                  <a:lnTo>
                    <a:pt x="465" y="3847"/>
                  </a:lnTo>
                  <a:lnTo>
                    <a:pt x="463" y="3948"/>
                  </a:lnTo>
                  <a:lnTo>
                    <a:pt x="463" y="4052"/>
                  </a:lnTo>
                  <a:lnTo>
                    <a:pt x="463" y="4161"/>
                  </a:lnTo>
                  <a:lnTo>
                    <a:pt x="463" y="4275"/>
                  </a:lnTo>
                  <a:lnTo>
                    <a:pt x="461" y="4390"/>
                  </a:lnTo>
                  <a:lnTo>
                    <a:pt x="461" y="4409"/>
                  </a:lnTo>
                  <a:lnTo>
                    <a:pt x="461" y="4428"/>
                  </a:lnTo>
                  <a:lnTo>
                    <a:pt x="459" y="4449"/>
                  </a:lnTo>
                  <a:lnTo>
                    <a:pt x="455" y="4468"/>
                  </a:lnTo>
                  <a:lnTo>
                    <a:pt x="453" y="4490"/>
                  </a:lnTo>
                  <a:lnTo>
                    <a:pt x="449" y="4511"/>
                  </a:lnTo>
                  <a:lnTo>
                    <a:pt x="444" y="4532"/>
                  </a:lnTo>
                  <a:lnTo>
                    <a:pt x="438" y="4553"/>
                  </a:lnTo>
                  <a:lnTo>
                    <a:pt x="432" y="4576"/>
                  </a:lnTo>
                  <a:lnTo>
                    <a:pt x="426" y="4597"/>
                  </a:lnTo>
                  <a:lnTo>
                    <a:pt x="419" y="4620"/>
                  </a:lnTo>
                  <a:lnTo>
                    <a:pt x="409" y="4643"/>
                  </a:lnTo>
                  <a:lnTo>
                    <a:pt x="401" y="4664"/>
                  </a:lnTo>
                  <a:lnTo>
                    <a:pt x="392" y="4689"/>
                  </a:lnTo>
                  <a:lnTo>
                    <a:pt x="380" y="4712"/>
                  </a:lnTo>
                  <a:lnTo>
                    <a:pt x="369" y="4735"/>
                  </a:lnTo>
                  <a:lnTo>
                    <a:pt x="361" y="4753"/>
                  </a:lnTo>
                  <a:lnTo>
                    <a:pt x="353" y="4770"/>
                  </a:lnTo>
                  <a:lnTo>
                    <a:pt x="346" y="4785"/>
                  </a:lnTo>
                  <a:lnTo>
                    <a:pt x="338" y="4801"/>
                  </a:lnTo>
                  <a:lnTo>
                    <a:pt x="330" y="4812"/>
                  </a:lnTo>
                  <a:lnTo>
                    <a:pt x="321" y="4826"/>
                  </a:lnTo>
                  <a:lnTo>
                    <a:pt x="313" y="4835"/>
                  </a:lnTo>
                  <a:lnTo>
                    <a:pt x="304" y="4845"/>
                  </a:lnTo>
                  <a:lnTo>
                    <a:pt x="296" y="4854"/>
                  </a:lnTo>
                  <a:lnTo>
                    <a:pt x="286" y="4862"/>
                  </a:lnTo>
                  <a:lnTo>
                    <a:pt x="279" y="4868"/>
                  </a:lnTo>
                  <a:lnTo>
                    <a:pt x="269" y="4874"/>
                  </a:lnTo>
                  <a:lnTo>
                    <a:pt x="259" y="4877"/>
                  </a:lnTo>
                  <a:lnTo>
                    <a:pt x="250" y="4879"/>
                  </a:lnTo>
                  <a:lnTo>
                    <a:pt x="240" y="4881"/>
                  </a:lnTo>
                  <a:lnTo>
                    <a:pt x="231" y="4881"/>
                  </a:lnTo>
                  <a:lnTo>
                    <a:pt x="227" y="4881"/>
                  </a:lnTo>
                  <a:lnTo>
                    <a:pt x="221" y="4879"/>
                  </a:lnTo>
                  <a:lnTo>
                    <a:pt x="215" y="4875"/>
                  </a:lnTo>
                  <a:lnTo>
                    <a:pt x="209" y="4872"/>
                  </a:lnTo>
                  <a:lnTo>
                    <a:pt x="204" y="4866"/>
                  </a:lnTo>
                  <a:lnTo>
                    <a:pt x="198" y="4858"/>
                  </a:lnTo>
                  <a:lnTo>
                    <a:pt x="190" y="4851"/>
                  </a:lnTo>
                  <a:lnTo>
                    <a:pt x="183" y="4841"/>
                  </a:lnTo>
                  <a:lnTo>
                    <a:pt x="175" y="4829"/>
                  </a:lnTo>
                  <a:lnTo>
                    <a:pt x="167" y="4818"/>
                  </a:lnTo>
                  <a:lnTo>
                    <a:pt x="158" y="4804"/>
                  </a:lnTo>
                  <a:lnTo>
                    <a:pt x="148" y="4789"/>
                  </a:lnTo>
                  <a:lnTo>
                    <a:pt x="140" y="4774"/>
                  </a:lnTo>
                  <a:lnTo>
                    <a:pt x="129" y="4756"/>
                  </a:lnTo>
                  <a:lnTo>
                    <a:pt x="119" y="4737"/>
                  </a:lnTo>
                  <a:lnTo>
                    <a:pt x="110" y="4718"/>
                  </a:lnTo>
                  <a:lnTo>
                    <a:pt x="96" y="4685"/>
                  </a:lnTo>
                  <a:lnTo>
                    <a:pt x="83" y="4653"/>
                  </a:lnTo>
                  <a:lnTo>
                    <a:pt x="71" y="4622"/>
                  </a:lnTo>
                  <a:lnTo>
                    <a:pt x="62" y="4593"/>
                  </a:lnTo>
                  <a:lnTo>
                    <a:pt x="50" y="4564"/>
                  </a:lnTo>
                  <a:lnTo>
                    <a:pt x="42" y="4538"/>
                  </a:lnTo>
                  <a:lnTo>
                    <a:pt x="33" y="4511"/>
                  </a:lnTo>
                  <a:lnTo>
                    <a:pt x="27" y="4486"/>
                  </a:lnTo>
                  <a:lnTo>
                    <a:pt x="19" y="4461"/>
                  </a:lnTo>
                  <a:lnTo>
                    <a:pt x="14" y="4438"/>
                  </a:lnTo>
                  <a:lnTo>
                    <a:pt x="10" y="4415"/>
                  </a:lnTo>
                  <a:lnTo>
                    <a:pt x="6" y="4394"/>
                  </a:lnTo>
                  <a:lnTo>
                    <a:pt x="4" y="4373"/>
                  </a:lnTo>
                  <a:lnTo>
                    <a:pt x="0" y="4353"/>
                  </a:lnTo>
                  <a:lnTo>
                    <a:pt x="0" y="4334"/>
                  </a:lnTo>
                  <a:lnTo>
                    <a:pt x="0" y="4317"/>
                  </a:lnTo>
                  <a:lnTo>
                    <a:pt x="0" y="4305"/>
                  </a:lnTo>
                  <a:lnTo>
                    <a:pt x="0" y="4294"/>
                  </a:lnTo>
                  <a:lnTo>
                    <a:pt x="0" y="4280"/>
                  </a:lnTo>
                  <a:lnTo>
                    <a:pt x="2" y="4267"/>
                  </a:lnTo>
                  <a:lnTo>
                    <a:pt x="2" y="4253"/>
                  </a:lnTo>
                  <a:lnTo>
                    <a:pt x="4" y="4238"/>
                  </a:lnTo>
                  <a:lnTo>
                    <a:pt x="6" y="4223"/>
                  </a:lnTo>
                  <a:lnTo>
                    <a:pt x="8" y="4207"/>
                  </a:lnTo>
                  <a:lnTo>
                    <a:pt x="10" y="4192"/>
                  </a:lnTo>
                  <a:lnTo>
                    <a:pt x="14" y="4175"/>
                  </a:lnTo>
                  <a:lnTo>
                    <a:pt x="16" y="4158"/>
                  </a:lnTo>
                  <a:lnTo>
                    <a:pt x="19" y="4138"/>
                  </a:lnTo>
                  <a:lnTo>
                    <a:pt x="21" y="4121"/>
                  </a:lnTo>
                  <a:lnTo>
                    <a:pt x="25" y="4102"/>
                  </a:lnTo>
                  <a:lnTo>
                    <a:pt x="29" y="4083"/>
                  </a:lnTo>
                  <a:lnTo>
                    <a:pt x="35" y="4062"/>
                  </a:lnTo>
                  <a:lnTo>
                    <a:pt x="37" y="4048"/>
                  </a:lnTo>
                  <a:lnTo>
                    <a:pt x="41" y="4035"/>
                  </a:lnTo>
                  <a:lnTo>
                    <a:pt x="44" y="4019"/>
                  </a:lnTo>
                  <a:lnTo>
                    <a:pt x="48" y="4004"/>
                  </a:lnTo>
                  <a:lnTo>
                    <a:pt x="52" y="3989"/>
                  </a:lnTo>
                  <a:lnTo>
                    <a:pt x="56" y="3971"/>
                  </a:lnTo>
                  <a:lnTo>
                    <a:pt x="60" y="3954"/>
                  </a:lnTo>
                  <a:lnTo>
                    <a:pt x="64" y="3937"/>
                  </a:lnTo>
                  <a:lnTo>
                    <a:pt x="67" y="3918"/>
                  </a:lnTo>
                  <a:lnTo>
                    <a:pt x="69" y="3898"/>
                  </a:lnTo>
                  <a:lnTo>
                    <a:pt x="73" y="3879"/>
                  </a:lnTo>
                  <a:lnTo>
                    <a:pt x="77" y="3858"/>
                  </a:lnTo>
                  <a:lnTo>
                    <a:pt x="81" y="3837"/>
                  </a:lnTo>
                  <a:lnTo>
                    <a:pt x="83" y="3814"/>
                  </a:lnTo>
                  <a:lnTo>
                    <a:pt x="87" y="3793"/>
                  </a:lnTo>
                  <a:lnTo>
                    <a:pt x="90" y="3768"/>
                  </a:lnTo>
                  <a:lnTo>
                    <a:pt x="94" y="3745"/>
                  </a:lnTo>
                  <a:lnTo>
                    <a:pt x="96" y="3720"/>
                  </a:lnTo>
                  <a:lnTo>
                    <a:pt x="100" y="3695"/>
                  </a:lnTo>
                  <a:lnTo>
                    <a:pt x="104" y="3668"/>
                  </a:lnTo>
                  <a:lnTo>
                    <a:pt x="106" y="3643"/>
                  </a:lnTo>
                  <a:lnTo>
                    <a:pt x="110" y="3614"/>
                  </a:lnTo>
                  <a:lnTo>
                    <a:pt x="112" y="3587"/>
                  </a:lnTo>
                  <a:lnTo>
                    <a:pt x="115" y="3559"/>
                  </a:lnTo>
                  <a:lnTo>
                    <a:pt x="119" y="3528"/>
                  </a:lnTo>
                  <a:lnTo>
                    <a:pt x="121" y="3499"/>
                  </a:lnTo>
                  <a:lnTo>
                    <a:pt x="125" y="3468"/>
                  </a:lnTo>
                  <a:lnTo>
                    <a:pt x="127" y="3436"/>
                  </a:lnTo>
                  <a:lnTo>
                    <a:pt x="131" y="3403"/>
                  </a:lnTo>
                  <a:lnTo>
                    <a:pt x="133" y="3370"/>
                  </a:lnTo>
                  <a:lnTo>
                    <a:pt x="135" y="3338"/>
                  </a:lnTo>
                  <a:lnTo>
                    <a:pt x="138" y="3303"/>
                  </a:lnTo>
                  <a:lnTo>
                    <a:pt x="148" y="3202"/>
                  </a:lnTo>
                  <a:lnTo>
                    <a:pt x="158" y="3100"/>
                  </a:lnTo>
                  <a:lnTo>
                    <a:pt x="167" y="2994"/>
                  </a:lnTo>
                  <a:lnTo>
                    <a:pt x="175" y="2887"/>
                  </a:lnTo>
                  <a:lnTo>
                    <a:pt x="183" y="2775"/>
                  </a:lnTo>
                  <a:lnTo>
                    <a:pt x="190" y="2662"/>
                  </a:lnTo>
                  <a:lnTo>
                    <a:pt x="196" y="2547"/>
                  </a:lnTo>
                  <a:lnTo>
                    <a:pt x="202" y="2428"/>
                  </a:lnTo>
                  <a:lnTo>
                    <a:pt x="208" y="2307"/>
                  </a:lnTo>
                  <a:lnTo>
                    <a:pt x="211" y="2184"/>
                  </a:lnTo>
                  <a:lnTo>
                    <a:pt x="215" y="2057"/>
                  </a:lnTo>
                  <a:lnTo>
                    <a:pt x="219" y="1929"/>
                  </a:lnTo>
                  <a:lnTo>
                    <a:pt x="221" y="1798"/>
                  </a:lnTo>
                  <a:lnTo>
                    <a:pt x="223" y="1664"/>
                  </a:lnTo>
                  <a:lnTo>
                    <a:pt x="225" y="1528"/>
                  </a:lnTo>
                  <a:lnTo>
                    <a:pt x="225" y="1389"/>
                  </a:lnTo>
                  <a:lnTo>
                    <a:pt x="225" y="1349"/>
                  </a:lnTo>
                  <a:lnTo>
                    <a:pt x="225" y="1311"/>
                  </a:lnTo>
                  <a:lnTo>
                    <a:pt x="225" y="1272"/>
                  </a:lnTo>
                  <a:lnTo>
                    <a:pt x="225" y="1234"/>
                  </a:lnTo>
                  <a:lnTo>
                    <a:pt x="223" y="1197"/>
                  </a:lnTo>
                  <a:lnTo>
                    <a:pt x="223" y="1163"/>
                  </a:lnTo>
                  <a:lnTo>
                    <a:pt x="223" y="1128"/>
                  </a:lnTo>
                  <a:lnTo>
                    <a:pt x="221" y="1094"/>
                  </a:lnTo>
                  <a:lnTo>
                    <a:pt x="221" y="1059"/>
                  </a:lnTo>
                  <a:lnTo>
                    <a:pt x="219" y="1029"/>
                  </a:lnTo>
                  <a:lnTo>
                    <a:pt x="219" y="996"/>
                  </a:lnTo>
                  <a:lnTo>
                    <a:pt x="217" y="965"/>
                  </a:lnTo>
                  <a:lnTo>
                    <a:pt x="217" y="934"/>
                  </a:lnTo>
                  <a:lnTo>
                    <a:pt x="215" y="906"/>
                  </a:lnTo>
                  <a:lnTo>
                    <a:pt x="213" y="879"/>
                  </a:lnTo>
                  <a:lnTo>
                    <a:pt x="213" y="850"/>
                  </a:lnTo>
                  <a:lnTo>
                    <a:pt x="211" y="823"/>
                  </a:lnTo>
                  <a:lnTo>
                    <a:pt x="209" y="798"/>
                  </a:lnTo>
                  <a:lnTo>
                    <a:pt x="208" y="773"/>
                  </a:lnTo>
                  <a:lnTo>
                    <a:pt x="206" y="748"/>
                  </a:lnTo>
                  <a:lnTo>
                    <a:pt x="204" y="725"/>
                  </a:lnTo>
                  <a:lnTo>
                    <a:pt x="202" y="702"/>
                  </a:lnTo>
                  <a:lnTo>
                    <a:pt x="200" y="681"/>
                  </a:lnTo>
                  <a:lnTo>
                    <a:pt x="198" y="660"/>
                  </a:lnTo>
                  <a:lnTo>
                    <a:pt x="196" y="641"/>
                  </a:lnTo>
                  <a:lnTo>
                    <a:pt x="194" y="620"/>
                  </a:lnTo>
                  <a:lnTo>
                    <a:pt x="190" y="602"/>
                  </a:lnTo>
                  <a:lnTo>
                    <a:pt x="188" y="585"/>
                  </a:lnTo>
                  <a:lnTo>
                    <a:pt x="186" y="568"/>
                  </a:lnTo>
                  <a:lnTo>
                    <a:pt x="185" y="551"/>
                  </a:lnTo>
                  <a:lnTo>
                    <a:pt x="181" y="535"/>
                  </a:lnTo>
                  <a:lnTo>
                    <a:pt x="179" y="522"/>
                  </a:lnTo>
                  <a:lnTo>
                    <a:pt x="175" y="497"/>
                  </a:lnTo>
                  <a:lnTo>
                    <a:pt x="171" y="472"/>
                  </a:lnTo>
                  <a:lnTo>
                    <a:pt x="167" y="449"/>
                  </a:lnTo>
                  <a:lnTo>
                    <a:pt x="163" y="428"/>
                  </a:lnTo>
                  <a:lnTo>
                    <a:pt x="160" y="407"/>
                  </a:lnTo>
                  <a:lnTo>
                    <a:pt x="156" y="385"/>
                  </a:lnTo>
                  <a:lnTo>
                    <a:pt x="152" y="366"/>
                  </a:lnTo>
                  <a:lnTo>
                    <a:pt x="148" y="347"/>
                  </a:lnTo>
                  <a:lnTo>
                    <a:pt x="142" y="330"/>
                  </a:lnTo>
                  <a:lnTo>
                    <a:pt x="138" y="312"/>
                  </a:lnTo>
                  <a:lnTo>
                    <a:pt x="133" y="295"/>
                  </a:lnTo>
                  <a:lnTo>
                    <a:pt x="127" y="280"/>
                  </a:lnTo>
                  <a:lnTo>
                    <a:pt x="121" y="265"/>
                  </a:lnTo>
                  <a:lnTo>
                    <a:pt x="115" y="249"/>
                  </a:lnTo>
                  <a:lnTo>
                    <a:pt x="110" y="236"/>
                  </a:lnTo>
                  <a:lnTo>
                    <a:pt x="104" y="224"/>
                  </a:lnTo>
                  <a:lnTo>
                    <a:pt x="98" y="207"/>
                  </a:lnTo>
                  <a:lnTo>
                    <a:pt x="90" y="192"/>
                  </a:lnTo>
                  <a:lnTo>
                    <a:pt x="87" y="178"/>
                  </a:lnTo>
                  <a:lnTo>
                    <a:pt x="81" y="165"/>
                  </a:lnTo>
                  <a:lnTo>
                    <a:pt x="75" y="151"/>
                  </a:lnTo>
                  <a:lnTo>
                    <a:pt x="69" y="138"/>
                  </a:lnTo>
                  <a:lnTo>
                    <a:pt x="64" y="126"/>
                  </a:lnTo>
                  <a:lnTo>
                    <a:pt x="58" y="115"/>
                  </a:lnTo>
                  <a:lnTo>
                    <a:pt x="58" y="99"/>
                  </a:lnTo>
                  <a:lnTo>
                    <a:pt x="60" y="86"/>
                  </a:lnTo>
                  <a:lnTo>
                    <a:pt x="62" y="74"/>
                  </a:lnTo>
                  <a:lnTo>
                    <a:pt x="64" y="63"/>
                  </a:lnTo>
                  <a:lnTo>
                    <a:pt x="67" y="51"/>
                  </a:lnTo>
                  <a:lnTo>
                    <a:pt x="73" y="44"/>
                  </a:lnTo>
                  <a:lnTo>
                    <a:pt x="77" y="34"/>
                  </a:lnTo>
                  <a:lnTo>
                    <a:pt x="85" y="26"/>
                  </a:lnTo>
                  <a:lnTo>
                    <a:pt x="90" y="21"/>
                  </a:lnTo>
                  <a:lnTo>
                    <a:pt x="100" y="15"/>
                  </a:lnTo>
                  <a:lnTo>
                    <a:pt x="108" y="9"/>
                  </a:lnTo>
                  <a:lnTo>
                    <a:pt x="117" y="5"/>
                  </a:lnTo>
                  <a:lnTo>
                    <a:pt x="129" y="3"/>
                  </a:lnTo>
                  <a:lnTo>
                    <a:pt x="140" y="0"/>
                  </a:lnTo>
                  <a:lnTo>
                    <a:pt x="154" y="0"/>
                  </a:lnTo>
                  <a:lnTo>
                    <a:pt x="167" y="0"/>
                  </a:lnTo>
                  <a:lnTo>
                    <a:pt x="1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2362200" y="4038600"/>
              <a:ext cx="1177925" cy="1754188"/>
            </a:xfrm>
            <a:custGeom>
              <a:avLst/>
              <a:gdLst/>
              <a:ahLst/>
              <a:cxnLst>
                <a:cxn ang="0">
                  <a:pos x="1334" y="2"/>
                </a:cxn>
                <a:cxn ang="0">
                  <a:pos x="1351" y="14"/>
                </a:cxn>
                <a:cxn ang="0">
                  <a:pos x="1370" y="37"/>
                </a:cxn>
                <a:cxn ang="0">
                  <a:pos x="1392" y="70"/>
                </a:cxn>
                <a:cxn ang="0">
                  <a:pos x="1413" y="112"/>
                </a:cxn>
                <a:cxn ang="0">
                  <a:pos x="1434" y="160"/>
                </a:cxn>
                <a:cxn ang="0">
                  <a:pos x="1453" y="200"/>
                </a:cxn>
                <a:cxn ang="0">
                  <a:pos x="1470" y="248"/>
                </a:cxn>
                <a:cxn ang="0">
                  <a:pos x="1484" y="306"/>
                </a:cxn>
                <a:cxn ang="0">
                  <a:pos x="1482" y="361"/>
                </a:cxn>
                <a:cxn ang="0">
                  <a:pos x="1464" y="427"/>
                </a:cxn>
                <a:cxn ang="0">
                  <a:pos x="1432" y="503"/>
                </a:cxn>
                <a:cxn ang="0">
                  <a:pos x="1367" y="649"/>
                </a:cxn>
                <a:cxn ang="0">
                  <a:pos x="1299" y="786"/>
                </a:cxn>
                <a:cxn ang="0">
                  <a:pos x="1234" y="916"/>
                </a:cxn>
                <a:cxn ang="0">
                  <a:pos x="1171" y="1037"/>
                </a:cxn>
                <a:cxn ang="0">
                  <a:pos x="1107" y="1150"/>
                </a:cxn>
                <a:cxn ang="0">
                  <a:pos x="1044" y="1256"/>
                </a:cxn>
                <a:cxn ang="0">
                  <a:pos x="983" y="1354"/>
                </a:cxn>
                <a:cxn ang="0">
                  <a:pos x="923" y="1444"/>
                </a:cxn>
                <a:cxn ang="0">
                  <a:pos x="864" y="1527"/>
                </a:cxn>
                <a:cxn ang="0">
                  <a:pos x="806" y="1601"/>
                </a:cxn>
                <a:cxn ang="0">
                  <a:pos x="741" y="1682"/>
                </a:cxn>
                <a:cxn ang="0">
                  <a:pos x="654" y="1782"/>
                </a:cxn>
                <a:cxn ang="0">
                  <a:pos x="562" y="1878"/>
                </a:cxn>
                <a:cxn ang="0">
                  <a:pos x="464" y="1966"/>
                </a:cxn>
                <a:cxn ang="0">
                  <a:pos x="361" y="2049"/>
                </a:cxn>
                <a:cxn ang="0">
                  <a:pos x="253" y="2126"/>
                </a:cxn>
                <a:cxn ang="0">
                  <a:pos x="209" y="2154"/>
                </a:cxn>
                <a:cxn ang="0">
                  <a:pos x="167" y="2177"/>
                </a:cxn>
                <a:cxn ang="0">
                  <a:pos x="128" y="2195"/>
                </a:cxn>
                <a:cxn ang="0">
                  <a:pos x="94" y="2206"/>
                </a:cxn>
                <a:cxn ang="0">
                  <a:pos x="61" y="2210"/>
                </a:cxn>
                <a:cxn ang="0">
                  <a:pos x="29" y="2208"/>
                </a:cxn>
                <a:cxn ang="0">
                  <a:pos x="6" y="2197"/>
                </a:cxn>
                <a:cxn ang="0">
                  <a:pos x="0" y="2175"/>
                </a:cxn>
                <a:cxn ang="0">
                  <a:pos x="136" y="2035"/>
                </a:cxn>
                <a:cxn ang="0">
                  <a:pos x="269" y="1887"/>
                </a:cxn>
                <a:cxn ang="0">
                  <a:pos x="397" y="1730"/>
                </a:cxn>
                <a:cxn ang="0">
                  <a:pos x="520" y="1565"/>
                </a:cxn>
                <a:cxn ang="0">
                  <a:pos x="637" y="1390"/>
                </a:cxn>
                <a:cxn ang="0">
                  <a:pos x="716" y="1267"/>
                </a:cxn>
                <a:cxn ang="0">
                  <a:pos x="775" y="1171"/>
                </a:cxn>
                <a:cxn ang="0">
                  <a:pos x="835" y="1070"/>
                </a:cxn>
                <a:cxn ang="0">
                  <a:pos x="892" y="962"/>
                </a:cxn>
                <a:cxn ang="0">
                  <a:pos x="950" y="849"/>
                </a:cxn>
                <a:cxn ang="0">
                  <a:pos x="1006" y="732"/>
                </a:cxn>
                <a:cxn ang="0">
                  <a:pos x="1061" y="609"/>
                </a:cxn>
                <a:cxn ang="0">
                  <a:pos x="1113" y="480"/>
                </a:cxn>
                <a:cxn ang="0">
                  <a:pos x="1165" y="348"/>
                </a:cxn>
                <a:cxn ang="0">
                  <a:pos x="1217" y="210"/>
                </a:cxn>
                <a:cxn ang="0">
                  <a:pos x="1265" y="68"/>
                </a:cxn>
                <a:cxn ang="0">
                  <a:pos x="1284" y="33"/>
                </a:cxn>
                <a:cxn ang="0">
                  <a:pos x="1296" y="18"/>
                </a:cxn>
                <a:cxn ang="0">
                  <a:pos x="1305" y="6"/>
                </a:cxn>
                <a:cxn ang="0">
                  <a:pos x="1317" y="0"/>
                </a:cxn>
                <a:cxn ang="0">
                  <a:pos x="1322" y="0"/>
                </a:cxn>
              </a:cxnLst>
              <a:rect l="0" t="0" r="r" b="b"/>
              <a:pathLst>
                <a:path w="1484" h="2212">
                  <a:moveTo>
                    <a:pt x="1322" y="0"/>
                  </a:moveTo>
                  <a:lnTo>
                    <a:pt x="1328" y="0"/>
                  </a:lnTo>
                  <a:lnTo>
                    <a:pt x="1334" y="2"/>
                  </a:lnTo>
                  <a:lnTo>
                    <a:pt x="1340" y="4"/>
                  </a:lnTo>
                  <a:lnTo>
                    <a:pt x="1345" y="10"/>
                  </a:lnTo>
                  <a:lnTo>
                    <a:pt x="1351" y="14"/>
                  </a:lnTo>
                  <a:lnTo>
                    <a:pt x="1357" y="20"/>
                  </a:lnTo>
                  <a:lnTo>
                    <a:pt x="1365" y="27"/>
                  </a:lnTo>
                  <a:lnTo>
                    <a:pt x="1370" y="37"/>
                  </a:lnTo>
                  <a:lnTo>
                    <a:pt x="1376" y="47"/>
                  </a:lnTo>
                  <a:lnTo>
                    <a:pt x="1384" y="56"/>
                  </a:lnTo>
                  <a:lnTo>
                    <a:pt x="1392" y="70"/>
                  </a:lnTo>
                  <a:lnTo>
                    <a:pt x="1397" y="81"/>
                  </a:lnTo>
                  <a:lnTo>
                    <a:pt x="1405" y="96"/>
                  </a:lnTo>
                  <a:lnTo>
                    <a:pt x="1413" y="112"/>
                  </a:lnTo>
                  <a:lnTo>
                    <a:pt x="1418" y="129"/>
                  </a:lnTo>
                  <a:lnTo>
                    <a:pt x="1426" y="146"/>
                  </a:lnTo>
                  <a:lnTo>
                    <a:pt x="1434" y="160"/>
                  </a:lnTo>
                  <a:lnTo>
                    <a:pt x="1441" y="175"/>
                  </a:lnTo>
                  <a:lnTo>
                    <a:pt x="1447" y="189"/>
                  </a:lnTo>
                  <a:lnTo>
                    <a:pt x="1453" y="200"/>
                  </a:lnTo>
                  <a:lnTo>
                    <a:pt x="1457" y="214"/>
                  </a:lnTo>
                  <a:lnTo>
                    <a:pt x="1463" y="225"/>
                  </a:lnTo>
                  <a:lnTo>
                    <a:pt x="1470" y="248"/>
                  </a:lnTo>
                  <a:lnTo>
                    <a:pt x="1476" y="269"/>
                  </a:lnTo>
                  <a:lnTo>
                    <a:pt x="1482" y="288"/>
                  </a:lnTo>
                  <a:lnTo>
                    <a:pt x="1484" y="306"/>
                  </a:lnTo>
                  <a:lnTo>
                    <a:pt x="1484" y="323"/>
                  </a:lnTo>
                  <a:lnTo>
                    <a:pt x="1484" y="340"/>
                  </a:lnTo>
                  <a:lnTo>
                    <a:pt x="1482" y="361"/>
                  </a:lnTo>
                  <a:lnTo>
                    <a:pt x="1476" y="382"/>
                  </a:lnTo>
                  <a:lnTo>
                    <a:pt x="1470" y="404"/>
                  </a:lnTo>
                  <a:lnTo>
                    <a:pt x="1464" y="427"/>
                  </a:lnTo>
                  <a:lnTo>
                    <a:pt x="1455" y="452"/>
                  </a:lnTo>
                  <a:lnTo>
                    <a:pt x="1445" y="477"/>
                  </a:lnTo>
                  <a:lnTo>
                    <a:pt x="1432" y="503"/>
                  </a:lnTo>
                  <a:lnTo>
                    <a:pt x="1411" y="553"/>
                  </a:lnTo>
                  <a:lnTo>
                    <a:pt x="1388" y="601"/>
                  </a:lnTo>
                  <a:lnTo>
                    <a:pt x="1367" y="649"/>
                  </a:lnTo>
                  <a:lnTo>
                    <a:pt x="1344" y="695"/>
                  </a:lnTo>
                  <a:lnTo>
                    <a:pt x="1322" y="741"/>
                  </a:lnTo>
                  <a:lnTo>
                    <a:pt x="1299" y="786"/>
                  </a:lnTo>
                  <a:lnTo>
                    <a:pt x="1278" y="830"/>
                  </a:lnTo>
                  <a:lnTo>
                    <a:pt x="1255" y="874"/>
                  </a:lnTo>
                  <a:lnTo>
                    <a:pt x="1234" y="916"/>
                  </a:lnTo>
                  <a:lnTo>
                    <a:pt x="1213" y="956"/>
                  </a:lnTo>
                  <a:lnTo>
                    <a:pt x="1192" y="997"/>
                  </a:lnTo>
                  <a:lnTo>
                    <a:pt x="1171" y="1037"/>
                  </a:lnTo>
                  <a:lnTo>
                    <a:pt x="1150" y="1075"/>
                  </a:lnTo>
                  <a:lnTo>
                    <a:pt x="1129" y="1114"/>
                  </a:lnTo>
                  <a:lnTo>
                    <a:pt x="1107" y="1150"/>
                  </a:lnTo>
                  <a:lnTo>
                    <a:pt x="1086" y="1187"/>
                  </a:lnTo>
                  <a:lnTo>
                    <a:pt x="1065" y="1221"/>
                  </a:lnTo>
                  <a:lnTo>
                    <a:pt x="1044" y="1256"/>
                  </a:lnTo>
                  <a:lnTo>
                    <a:pt x="1023" y="1290"/>
                  </a:lnTo>
                  <a:lnTo>
                    <a:pt x="1004" y="1323"/>
                  </a:lnTo>
                  <a:lnTo>
                    <a:pt x="983" y="1354"/>
                  </a:lnTo>
                  <a:lnTo>
                    <a:pt x="962" y="1385"/>
                  </a:lnTo>
                  <a:lnTo>
                    <a:pt x="942" y="1415"/>
                  </a:lnTo>
                  <a:lnTo>
                    <a:pt x="923" y="1444"/>
                  </a:lnTo>
                  <a:lnTo>
                    <a:pt x="902" y="1473"/>
                  </a:lnTo>
                  <a:lnTo>
                    <a:pt x="883" y="1500"/>
                  </a:lnTo>
                  <a:lnTo>
                    <a:pt x="864" y="1527"/>
                  </a:lnTo>
                  <a:lnTo>
                    <a:pt x="844" y="1552"/>
                  </a:lnTo>
                  <a:lnTo>
                    <a:pt x="825" y="1577"/>
                  </a:lnTo>
                  <a:lnTo>
                    <a:pt x="806" y="1601"/>
                  </a:lnTo>
                  <a:lnTo>
                    <a:pt x="787" y="1624"/>
                  </a:lnTo>
                  <a:lnTo>
                    <a:pt x="768" y="1646"/>
                  </a:lnTo>
                  <a:lnTo>
                    <a:pt x="741" y="1682"/>
                  </a:lnTo>
                  <a:lnTo>
                    <a:pt x="712" y="1717"/>
                  </a:lnTo>
                  <a:lnTo>
                    <a:pt x="683" y="1749"/>
                  </a:lnTo>
                  <a:lnTo>
                    <a:pt x="654" y="1782"/>
                  </a:lnTo>
                  <a:lnTo>
                    <a:pt x="624" y="1815"/>
                  </a:lnTo>
                  <a:lnTo>
                    <a:pt x="593" y="1847"/>
                  </a:lnTo>
                  <a:lnTo>
                    <a:pt x="562" y="1878"/>
                  </a:lnTo>
                  <a:lnTo>
                    <a:pt x="530" y="1909"/>
                  </a:lnTo>
                  <a:lnTo>
                    <a:pt x="497" y="1937"/>
                  </a:lnTo>
                  <a:lnTo>
                    <a:pt x="464" y="1966"/>
                  </a:lnTo>
                  <a:lnTo>
                    <a:pt x="430" y="1995"/>
                  </a:lnTo>
                  <a:lnTo>
                    <a:pt x="395" y="2024"/>
                  </a:lnTo>
                  <a:lnTo>
                    <a:pt x="361" y="2049"/>
                  </a:lnTo>
                  <a:lnTo>
                    <a:pt x="326" y="2076"/>
                  </a:lnTo>
                  <a:lnTo>
                    <a:pt x="290" y="2101"/>
                  </a:lnTo>
                  <a:lnTo>
                    <a:pt x="253" y="2126"/>
                  </a:lnTo>
                  <a:lnTo>
                    <a:pt x="238" y="2135"/>
                  </a:lnTo>
                  <a:lnTo>
                    <a:pt x="224" y="2145"/>
                  </a:lnTo>
                  <a:lnTo>
                    <a:pt x="209" y="2154"/>
                  </a:lnTo>
                  <a:lnTo>
                    <a:pt x="196" y="2162"/>
                  </a:lnTo>
                  <a:lnTo>
                    <a:pt x="182" y="2170"/>
                  </a:lnTo>
                  <a:lnTo>
                    <a:pt x="167" y="2177"/>
                  </a:lnTo>
                  <a:lnTo>
                    <a:pt x="155" y="2183"/>
                  </a:lnTo>
                  <a:lnTo>
                    <a:pt x="142" y="2189"/>
                  </a:lnTo>
                  <a:lnTo>
                    <a:pt x="128" y="2195"/>
                  </a:lnTo>
                  <a:lnTo>
                    <a:pt x="117" y="2198"/>
                  </a:lnTo>
                  <a:lnTo>
                    <a:pt x="105" y="2202"/>
                  </a:lnTo>
                  <a:lnTo>
                    <a:pt x="94" y="2206"/>
                  </a:lnTo>
                  <a:lnTo>
                    <a:pt x="82" y="2208"/>
                  </a:lnTo>
                  <a:lnTo>
                    <a:pt x="71" y="2210"/>
                  </a:lnTo>
                  <a:lnTo>
                    <a:pt x="61" y="2210"/>
                  </a:lnTo>
                  <a:lnTo>
                    <a:pt x="52" y="2212"/>
                  </a:lnTo>
                  <a:lnTo>
                    <a:pt x="38" y="2210"/>
                  </a:lnTo>
                  <a:lnTo>
                    <a:pt x="29" y="2208"/>
                  </a:lnTo>
                  <a:lnTo>
                    <a:pt x="19" y="2206"/>
                  </a:lnTo>
                  <a:lnTo>
                    <a:pt x="11" y="2202"/>
                  </a:lnTo>
                  <a:lnTo>
                    <a:pt x="6" y="2197"/>
                  </a:lnTo>
                  <a:lnTo>
                    <a:pt x="2" y="2191"/>
                  </a:lnTo>
                  <a:lnTo>
                    <a:pt x="0" y="2183"/>
                  </a:lnTo>
                  <a:lnTo>
                    <a:pt x="0" y="2175"/>
                  </a:lnTo>
                  <a:lnTo>
                    <a:pt x="44" y="2129"/>
                  </a:lnTo>
                  <a:lnTo>
                    <a:pt x="90" y="2083"/>
                  </a:lnTo>
                  <a:lnTo>
                    <a:pt x="136" y="2035"/>
                  </a:lnTo>
                  <a:lnTo>
                    <a:pt x="180" y="1987"/>
                  </a:lnTo>
                  <a:lnTo>
                    <a:pt x="224" y="1937"/>
                  </a:lnTo>
                  <a:lnTo>
                    <a:pt x="269" y="1887"/>
                  </a:lnTo>
                  <a:lnTo>
                    <a:pt x="313" y="1836"/>
                  </a:lnTo>
                  <a:lnTo>
                    <a:pt x="355" y="1784"/>
                  </a:lnTo>
                  <a:lnTo>
                    <a:pt x="397" y="1730"/>
                  </a:lnTo>
                  <a:lnTo>
                    <a:pt x="439" y="1676"/>
                  </a:lnTo>
                  <a:lnTo>
                    <a:pt x="480" y="1621"/>
                  </a:lnTo>
                  <a:lnTo>
                    <a:pt x="520" y="1565"/>
                  </a:lnTo>
                  <a:lnTo>
                    <a:pt x="560" y="1507"/>
                  </a:lnTo>
                  <a:lnTo>
                    <a:pt x="599" y="1450"/>
                  </a:lnTo>
                  <a:lnTo>
                    <a:pt x="637" y="1390"/>
                  </a:lnTo>
                  <a:lnTo>
                    <a:pt x="675" y="1331"/>
                  </a:lnTo>
                  <a:lnTo>
                    <a:pt x="695" y="1300"/>
                  </a:lnTo>
                  <a:lnTo>
                    <a:pt x="716" y="1267"/>
                  </a:lnTo>
                  <a:lnTo>
                    <a:pt x="735" y="1237"/>
                  </a:lnTo>
                  <a:lnTo>
                    <a:pt x="756" y="1204"/>
                  </a:lnTo>
                  <a:lnTo>
                    <a:pt x="775" y="1171"/>
                  </a:lnTo>
                  <a:lnTo>
                    <a:pt x="794" y="1137"/>
                  </a:lnTo>
                  <a:lnTo>
                    <a:pt x="816" y="1104"/>
                  </a:lnTo>
                  <a:lnTo>
                    <a:pt x="835" y="1070"/>
                  </a:lnTo>
                  <a:lnTo>
                    <a:pt x="854" y="1033"/>
                  </a:lnTo>
                  <a:lnTo>
                    <a:pt x="873" y="999"/>
                  </a:lnTo>
                  <a:lnTo>
                    <a:pt x="892" y="962"/>
                  </a:lnTo>
                  <a:lnTo>
                    <a:pt x="912" y="924"/>
                  </a:lnTo>
                  <a:lnTo>
                    <a:pt x="931" y="887"/>
                  </a:lnTo>
                  <a:lnTo>
                    <a:pt x="950" y="849"/>
                  </a:lnTo>
                  <a:lnTo>
                    <a:pt x="969" y="811"/>
                  </a:lnTo>
                  <a:lnTo>
                    <a:pt x="986" y="770"/>
                  </a:lnTo>
                  <a:lnTo>
                    <a:pt x="1006" y="732"/>
                  </a:lnTo>
                  <a:lnTo>
                    <a:pt x="1025" y="692"/>
                  </a:lnTo>
                  <a:lnTo>
                    <a:pt x="1042" y="649"/>
                  </a:lnTo>
                  <a:lnTo>
                    <a:pt x="1061" y="609"/>
                  </a:lnTo>
                  <a:lnTo>
                    <a:pt x="1079" y="567"/>
                  </a:lnTo>
                  <a:lnTo>
                    <a:pt x="1096" y="525"/>
                  </a:lnTo>
                  <a:lnTo>
                    <a:pt x="1113" y="480"/>
                  </a:lnTo>
                  <a:lnTo>
                    <a:pt x="1130" y="436"/>
                  </a:lnTo>
                  <a:lnTo>
                    <a:pt x="1148" y="392"/>
                  </a:lnTo>
                  <a:lnTo>
                    <a:pt x="1165" y="348"/>
                  </a:lnTo>
                  <a:lnTo>
                    <a:pt x="1182" y="302"/>
                  </a:lnTo>
                  <a:lnTo>
                    <a:pt x="1200" y="256"/>
                  </a:lnTo>
                  <a:lnTo>
                    <a:pt x="1217" y="210"/>
                  </a:lnTo>
                  <a:lnTo>
                    <a:pt x="1232" y="162"/>
                  </a:lnTo>
                  <a:lnTo>
                    <a:pt x="1249" y="116"/>
                  </a:lnTo>
                  <a:lnTo>
                    <a:pt x="1265" y="68"/>
                  </a:lnTo>
                  <a:lnTo>
                    <a:pt x="1272" y="52"/>
                  </a:lnTo>
                  <a:lnTo>
                    <a:pt x="1280" y="39"/>
                  </a:lnTo>
                  <a:lnTo>
                    <a:pt x="1284" y="33"/>
                  </a:lnTo>
                  <a:lnTo>
                    <a:pt x="1288" y="27"/>
                  </a:lnTo>
                  <a:lnTo>
                    <a:pt x="1292" y="22"/>
                  </a:lnTo>
                  <a:lnTo>
                    <a:pt x="1296" y="18"/>
                  </a:lnTo>
                  <a:lnTo>
                    <a:pt x="1299" y="14"/>
                  </a:lnTo>
                  <a:lnTo>
                    <a:pt x="1303" y="10"/>
                  </a:lnTo>
                  <a:lnTo>
                    <a:pt x="1305" y="6"/>
                  </a:lnTo>
                  <a:lnTo>
                    <a:pt x="1309" y="4"/>
                  </a:lnTo>
                  <a:lnTo>
                    <a:pt x="1313" y="2"/>
                  </a:lnTo>
                  <a:lnTo>
                    <a:pt x="1317" y="0"/>
                  </a:lnTo>
                  <a:lnTo>
                    <a:pt x="1319" y="0"/>
                  </a:lnTo>
                  <a:lnTo>
                    <a:pt x="1322" y="0"/>
                  </a:lnTo>
                  <a:lnTo>
                    <a:pt x="1322" y="0"/>
                  </a:lnTo>
                  <a:lnTo>
                    <a:pt x="13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3498850" y="4559300"/>
              <a:ext cx="555625" cy="5191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5" y="2"/>
                </a:cxn>
                <a:cxn ang="0">
                  <a:pos x="80" y="6"/>
                </a:cxn>
                <a:cxn ang="0">
                  <a:pos x="111" y="13"/>
                </a:cxn>
                <a:cxn ang="0">
                  <a:pos x="199" y="40"/>
                </a:cxn>
                <a:cxn ang="0">
                  <a:pos x="270" y="63"/>
                </a:cxn>
                <a:cxn ang="0">
                  <a:pos x="342" y="90"/>
                </a:cxn>
                <a:cxn ang="0">
                  <a:pos x="411" y="121"/>
                </a:cxn>
                <a:cxn ang="0">
                  <a:pos x="455" y="144"/>
                </a:cxn>
                <a:cxn ang="0">
                  <a:pos x="493" y="165"/>
                </a:cxn>
                <a:cxn ang="0">
                  <a:pos x="530" y="186"/>
                </a:cxn>
                <a:cxn ang="0">
                  <a:pos x="562" y="207"/>
                </a:cxn>
                <a:cxn ang="0">
                  <a:pos x="591" y="227"/>
                </a:cxn>
                <a:cxn ang="0">
                  <a:pos x="616" y="248"/>
                </a:cxn>
                <a:cxn ang="0">
                  <a:pos x="637" y="267"/>
                </a:cxn>
                <a:cxn ang="0">
                  <a:pos x="654" y="284"/>
                </a:cxn>
                <a:cxn ang="0">
                  <a:pos x="672" y="317"/>
                </a:cxn>
                <a:cxn ang="0">
                  <a:pos x="687" y="349"/>
                </a:cxn>
                <a:cxn ang="0">
                  <a:pos x="697" y="386"/>
                </a:cxn>
                <a:cxn ang="0">
                  <a:pos x="700" y="424"/>
                </a:cxn>
                <a:cxn ang="0">
                  <a:pos x="697" y="463"/>
                </a:cxn>
                <a:cxn ang="0">
                  <a:pos x="691" y="501"/>
                </a:cxn>
                <a:cxn ang="0">
                  <a:pos x="679" y="543"/>
                </a:cxn>
                <a:cxn ang="0">
                  <a:pos x="666" y="587"/>
                </a:cxn>
                <a:cxn ang="0">
                  <a:pos x="643" y="616"/>
                </a:cxn>
                <a:cxn ang="0">
                  <a:pos x="629" y="628"/>
                </a:cxn>
                <a:cxn ang="0">
                  <a:pos x="618" y="637"/>
                </a:cxn>
                <a:cxn ang="0">
                  <a:pos x="605" y="645"/>
                </a:cxn>
                <a:cxn ang="0">
                  <a:pos x="591" y="651"/>
                </a:cxn>
                <a:cxn ang="0">
                  <a:pos x="576" y="653"/>
                </a:cxn>
                <a:cxn ang="0">
                  <a:pos x="560" y="655"/>
                </a:cxn>
                <a:cxn ang="0">
                  <a:pos x="545" y="653"/>
                </a:cxn>
                <a:cxn ang="0">
                  <a:pos x="528" y="645"/>
                </a:cxn>
                <a:cxn ang="0">
                  <a:pos x="507" y="635"/>
                </a:cxn>
                <a:cxn ang="0">
                  <a:pos x="485" y="618"/>
                </a:cxn>
                <a:cxn ang="0">
                  <a:pos x="466" y="605"/>
                </a:cxn>
                <a:cxn ang="0">
                  <a:pos x="445" y="587"/>
                </a:cxn>
                <a:cxn ang="0">
                  <a:pos x="422" y="566"/>
                </a:cxn>
                <a:cxn ang="0">
                  <a:pos x="399" y="541"/>
                </a:cxn>
                <a:cxn ang="0">
                  <a:pos x="374" y="513"/>
                </a:cxn>
                <a:cxn ang="0">
                  <a:pos x="349" y="478"/>
                </a:cxn>
                <a:cxn ang="0">
                  <a:pos x="322" y="442"/>
                </a:cxn>
                <a:cxn ang="0">
                  <a:pos x="295" y="399"/>
                </a:cxn>
                <a:cxn ang="0">
                  <a:pos x="257" y="349"/>
                </a:cxn>
                <a:cxn ang="0">
                  <a:pos x="223" y="303"/>
                </a:cxn>
                <a:cxn ang="0">
                  <a:pos x="190" y="263"/>
                </a:cxn>
                <a:cxn ang="0">
                  <a:pos x="161" y="225"/>
                </a:cxn>
                <a:cxn ang="0">
                  <a:pos x="132" y="192"/>
                </a:cxn>
                <a:cxn ang="0">
                  <a:pos x="107" y="163"/>
                </a:cxn>
                <a:cxn ang="0">
                  <a:pos x="84" y="136"/>
                </a:cxn>
                <a:cxn ang="0">
                  <a:pos x="65" y="115"/>
                </a:cxn>
                <a:cxn ang="0">
                  <a:pos x="36" y="92"/>
                </a:cxn>
                <a:cxn ang="0">
                  <a:pos x="17" y="71"/>
                </a:cxn>
                <a:cxn ang="0">
                  <a:pos x="9" y="60"/>
                </a:cxn>
                <a:cxn ang="0">
                  <a:pos x="6" y="52"/>
                </a:cxn>
                <a:cxn ang="0">
                  <a:pos x="2" y="42"/>
                </a:cxn>
                <a:cxn ang="0">
                  <a:pos x="0" y="36"/>
                </a:cxn>
                <a:cxn ang="0">
                  <a:pos x="2" y="19"/>
                </a:cxn>
                <a:cxn ang="0">
                  <a:pos x="8" y="8"/>
                </a:cxn>
                <a:cxn ang="0">
                  <a:pos x="17" y="2"/>
                </a:cxn>
                <a:cxn ang="0">
                  <a:pos x="29" y="0"/>
                </a:cxn>
              </a:cxnLst>
              <a:rect l="0" t="0" r="r" b="b"/>
              <a:pathLst>
                <a:path w="700" h="655">
                  <a:moveTo>
                    <a:pt x="29" y="0"/>
                  </a:moveTo>
                  <a:lnTo>
                    <a:pt x="36" y="0"/>
                  </a:lnTo>
                  <a:lnTo>
                    <a:pt x="46" y="0"/>
                  </a:lnTo>
                  <a:lnTo>
                    <a:pt x="55" y="2"/>
                  </a:lnTo>
                  <a:lnTo>
                    <a:pt x="67" y="4"/>
                  </a:lnTo>
                  <a:lnTo>
                    <a:pt x="80" y="6"/>
                  </a:lnTo>
                  <a:lnTo>
                    <a:pt x="96" y="10"/>
                  </a:lnTo>
                  <a:lnTo>
                    <a:pt x="111" y="13"/>
                  </a:lnTo>
                  <a:lnTo>
                    <a:pt x="128" y="17"/>
                  </a:lnTo>
                  <a:lnTo>
                    <a:pt x="199" y="40"/>
                  </a:lnTo>
                  <a:lnTo>
                    <a:pt x="236" y="52"/>
                  </a:lnTo>
                  <a:lnTo>
                    <a:pt x="270" y="63"/>
                  </a:lnTo>
                  <a:lnTo>
                    <a:pt x="307" y="77"/>
                  </a:lnTo>
                  <a:lnTo>
                    <a:pt x="342" y="90"/>
                  </a:lnTo>
                  <a:lnTo>
                    <a:pt x="376" y="106"/>
                  </a:lnTo>
                  <a:lnTo>
                    <a:pt x="411" y="121"/>
                  </a:lnTo>
                  <a:lnTo>
                    <a:pt x="434" y="132"/>
                  </a:lnTo>
                  <a:lnTo>
                    <a:pt x="455" y="144"/>
                  </a:lnTo>
                  <a:lnTo>
                    <a:pt x="474" y="154"/>
                  </a:lnTo>
                  <a:lnTo>
                    <a:pt x="493" y="165"/>
                  </a:lnTo>
                  <a:lnTo>
                    <a:pt x="512" y="177"/>
                  </a:lnTo>
                  <a:lnTo>
                    <a:pt x="530" y="186"/>
                  </a:lnTo>
                  <a:lnTo>
                    <a:pt x="547" y="198"/>
                  </a:lnTo>
                  <a:lnTo>
                    <a:pt x="562" y="207"/>
                  </a:lnTo>
                  <a:lnTo>
                    <a:pt x="578" y="217"/>
                  </a:lnTo>
                  <a:lnTo>
                    <a:pt x="591" y="227"/>
                  </a:lnTo>
                  <a:lnTo>
                    <a:pt x="605" y="238"/>
                  </a:lnTo>
                  <a:lnTo>
                    <a:pt x="616" y="248"/>
                  </a:lnTo>
                  <a:lnTo>
                    <a:pt x="628" y="257"/>
                  </a:lnTo>
                  <a:lnTo>
                    <a:pt x="637" y="267"/>
                  </a:lnTo>
                  <a:lnTo>
                    <a:pt x="645" y="275"/>
                  </a:lnTo>
                  <a:lnTo>
                    <a:pt x="654" y="284"/>
                  </a:lnTo>
                  <a:lnTo>
                    <a:pt x="664" y="301"/>
                  </a:lnTo>
                  <a:lnTo>
                    <a:pt x="672" y="317"/>
                  </a:lnTo>
                  <a:lnTo>
                    <a:pt x="681" y="334"/>
                  </a:lnTo>
                  <a:lnTo>
                    <a:pt x="687" y="349"/>
                  </a:lnTo>
                  <a:lnTo>
                    <a:pt x="693" y="367"/>
                  </a:lnTo>
                  <a:lnTo>
                    <a:pt x="697" y="386"/>
                  </a:lnTo>
                  <a:lnTo>
                    <a:pt x="699" y="405"/>
                  </a:lnTo>
                  <a:lnTo>
                    <a:pt x="700" y="424"/>
                  </a:lnTo>
                  <a:lnTo>
                    <a:pt x="699" y="443"/>
                  </a:lnTo>
                  <a:lnTo>
                    <a:pt x="697" y="463"/>
                  </a:lnTo>
                  <a:lnTo>
                    <a:pt x="695" y="482"/>
                  </a:lnTo>
                  <a:lnTo>
                    <a:pt x="691" y="501"/>
                  </a:lnTo>
                  <a:lnTo>
                    <a:pt x="685" y="522"/>
                  </a:lnTo>
                  <a:lnTo>
                    <a:pt x="679" y="543"/>
                  </a:lnTo>
                  <a:lnTo>
                    <a:pt x="674" y="566"/>
                  </a:lnTo>
                  <a:lnTo>
                    <a:pt x="666" y="587"/>
                  </a:lnTo>
                  <a:lnTo>
                    <a:pt x="654" y="603"/>
                  </a:lnTo>
                  <a:lnTo>
                    <a:pt x="643" y="616"/>
                  </a:lnTo>
                  <a:lnTo>
                    <a:pt x="637" y="622"/>
                  </a:lnTo>
                  <a:lnTo>
                    <a:pt x="629" y="628"/>
                  </a:lnTo>
                  <a:lnTo>
                    <a:pt x="624" y="633"/>
                  </a:lnTo>
                  <a:lnTo>
                    <a:pt x="618" y="637"/>
                  </a:lnTo>
                  <a:lnTo>
                    <a:pt x="610" y="641"/>
                  </a:lnTo>
                  <a:lnTo>
                    <a:pt x="605" y="645"/>
                  </a:lnTo>
                  <a:lnTo>
                    <a:pt x="597" y="647"/>
                  </a:lnTo>
                  <a:lnTo>
                    <a:pt x="591" y="651"/>
                  </a:lnTo>
                  <a:lnTo>
                    <a:pt x="583" y="653"/>
                  </a:lnTo>
                  <a:lnTo>
                    <a:pt x="576" y="653"/>
                  </a:lnTo>
                  <a:lnTo>
                    <a:pt x="568" y="655"/>
                  </a:lnTo>
                  <a:lnTo>
                    <a:pt x="560" y="655"/>
                  </a:lnTo>
                  <a:lnTo>
                    <a:pt x="555" y="655"/>
                  </a:lnTo>
                  <a:lnTo>
                    <a:pt x="545" y="653"/>
                  </a:lnTo>
                  <a:lnTo>
                    <a:pt x="537" y="649"/>
                  </a:lnTo>
                  <a:lnTo>
                    <a:pt x="528" y="645"/>
                  </a:lnTo>
                  <a:lnTo>
                    <a:pt x="518" y="641"/>
                  </a:lnTo>
                  <a:lnTo>
                    <a:pt x="507" y="635"/>
                  </a:lnTo>
                  <a:lnTo>
                    <a:pt x="497" y="628"/>
                  </a:lnTo>
                  <a:lnTo>
                    <a:pt x="485" y="618"/>
                  </a:lnTo>
                  <a:lnTo>
                    <a:pt x="476" y="612"/>
                  </a:lnTo>
                  <a:lnTo>
                    <a:pt x="466" y="605"/>
                  </a:lnTo>
                  <a:lnTo>
                    <a:pt x="455" y="597"/>
                  </a:lnTo>
                  <a:lnTo>
                    <a:pt x="445" y="587"/>
                  </a:lnTo>
                  <a:lnTo>
                    <a:pt x="434" y="578"/>
                  </a:lnTo>
                  <a:lnTo>
                    <a:pt x="422" y="566"/>
                  </a:lnTo>
                  <a:lnTo>
                    <a:pt x="411" y="555"/>
                  </a:lnTo>
                  <a:lnTo>
                    <a:pt x="399" y="541"/>
                  </a:lnTo>
                  <a:lnTo>
                    <a:pt x="388" y="528"/>
                  </a:lnTo>
                  <a:lnTo>
                    <a:pt x="374" y="513"/>
                  </a:lnTo>
                  <a:lnTo>
                    <a:pt x="363" y="495"/>
                  </a:lnTo>
                  <a:lnTo>
                    <a:pt x="349" y="478"/>
                  </a:lnTo>
                  <a:lnTo>
                    <a:pt x="336" y="461"/>
                  </a:lnTo>
                  <a:lnTo>
                    <a:pt x="322" y="442"/>
                  </a:lnTo>
                  <a:lnTo>
                    <a:pt x="309" y="420"/>
                  </a:lnTo>
                  <a:lnTo>
                    <a:pt x="295" y="399"/>
                  </a:lnTo>
                  <a:lnTo>
                    <a:pt x="276" y="374"/>
                  </a:lnTo>
                  <a:lnTo>
                    <a:pt x="257" y="349"/>
                  </a:lnTo>
                  <a:lnTo>
                    <a:pt x="240" y="326"/>
                  </a:lnTo>
                  <a:lnTo>
                    <a:pt x="223" y="303"/>
                  </a:lnTo>
                  <a:lnTo>
                    <a:pt x="207" y="282"/>
                  </a:lnTo>
                  <a:lnTo>
                    <a:pt x="190" y="263"/>
                  </a:lnTo>
                  <a:lnTo>
                    <a:pt x="175" y="244"/>
                  </a:lnTo>
                  <a:lnTo>
                    <a:pt x="161" y="225"/>
                  </a:lnTo>
                  <a:lnTo>
                    <a:pt x="146" y="207"/>
                  </a:lnTo>
                  <a:lnTo>
                    <a:pt x="132" y="192"/>
                  </a:lnTo>
                  <a:lnTo>
                    <a:pt x="119" y="177"/>
                  </a:lnTo>
                  <a:lnTo>
                    <a:pt x="107" y="163"/>
                  </a:lnTo>
                  <a:lnTo>
                    <a:pt x="96" y="150"/>
                  </a:lnTo>
                  <a:lnTo>
                    <a:pt x="84" y="136"/>
                  </a:lnTo>
                  <a:lnTo>
                    <a:pt x="75" y="125"/>
                  </a:lnTo>
                  <a:lnTo>
                    <a:pt x="65" y="115"/>
                  </a:lnTo>
                  <a:lnTo>
                    <a:pt x="50" y="104"/>
                  </a:lnTo>
                  <a:lnTo>
                    <a:pt x="36" y="92"/>
                  </a:lnTo>
                  <a:lnTo>
                    <a:pt x="27" y="81"/>
                  </a:lnTo>
                  <a:lnTo>
                    <a:pt x="17" y="71"/>
                  </a:lnTo>
                  <a:lnTo>
                    <a:pt x="13" y="65"/>
                  </a:lnTo>
                  <a:lnTo>
                    <a:pt x="9" y="60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2" y="27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8" y="8"/>
                  </a:lnTo>
                  <a:lnTo>
                    <a:pt x="13" y="4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048000" y="838200"/>
            <a:ext cx="76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 smtClean="0">
                <a:latin typeface="Adobe Kaiti Std R" pitchFamily="18" charset="-128"/>
                <a:ea typeface="Adobe Kaiti Std R" pitchFamily="18" charset="-128"/>
              </a:rPr>
              <a:t>几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8914" name="Picture 2" descr="http://upload.wikimedia.org/wikipedia/commons/thumb/9/90/MTD_Lawn_Mower.jpg/220px-MTD_Lawn_Mowe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352800"/>
            <a:ext cx="3404839" cy="2538153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0" y="6211669"/>
            <a:ext cx="5867400" cy="646331"/>
            <a:chOff x="762000" y="3810000"/>
            <a:chExt cx="5105400" cy="646331"/>
          </a:xfrm>
        </p:grpSpPr>
        <p:sp>
          <p:nvSpPr>
            <p:cNvPr id="14" name="TextBox 13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/>
                <a:t>这是什麽声音呀，好吵</a:t>
              </a:r>
              <a:r>
                <a:rPr lang="en-US" altLang="zh-CN" sz="3600" dirty="0" smtClean="0"/>
                <a:t>?</a:t>
              </a:r>
            </a:p>
          </p:txBody>
        </p:sp>
        <p:sp>
          <p:nvSpPr>
            <p:cNvPr id="16" name="Action Button: Sound 15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回答问题</a:t>
            </a:r>
            <a:endParaRPr lang="en-US" dirty="0"/>
          </a:p>
        </p:txBody>
      </p:sp>
      <p:pic>
        <p:nvPicPr>
          <p:cNvPr id="43010" name="Picture 2" descr="File:Monopoly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91000" y="2438400"/>
            <a:ext cx="4953000" cy="3714750"/>
          </a:xfrm>
          <a:prstGeom prst="rect">
            <a:avLst/>
          </a:prstGeom>
          <a:noFill/>
        </p:spPr>
      </p:pic>
      <p:sp>
        <p:nvSpPr>
          <p:cNvPr id="25" name="Oval 24"/>
          <p:cNvSpPr/>
          <p:nvPr/>
        </p:nvSpPr>
        <p:spPr>
          <a:xfrm>
            <a:off x="7543800" y="4114800"/>
            <a:ext cx="838200" cy="53340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791200" y="5029200"/>
            <a:ext cx="838200" cy="53340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715000" y="2819400"/>
            <a:ext cx="838200" cy="53340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011" name="Picture 3" descr="C:\Users\Meishing\Desktop\meizhou pics\機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76800" y="914400"/>
            <a:ext cx="1047750" cy="1219200"/>
          </a:xfrm>
          <a:prstGeom prst="rect">
            <a:avLst/>
          </a:prstGeom>
          <a:noFill/>
        </p:spPr>
      </p:pic>
      <p:pic>
        <p:nvPicPr>
          <p:cNvPr id="30" name="Picture 2" descr="C:\Users\Meishing\Desktop\meizhou pics\46-45.png"/>
          <p:cNvPicPr>
            <a:picLocks noChangeAspect="1" noChangeArrowheads="1"/>
          </p:cNvPicPr>
          <p:nvPr/>
        </p:nvPicPr>
        <p:blipFill>
          <a:blip r:embed="rId10" cstate="print">
            <a:lum bright="-20000" contrast="40000"/>
          </a:blip>
          <a:srcRect l="54167" r="28333"/>
          <a:stretch>
            <a:fillRect/>
          </a:stretch>
        </p:blipFill>
        <p:spPr bwMode="auto">
          <a:xfrm>
            <a:off x="609600" y="1066800"/>
            <a:ext cx="1600200" cy="104433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6-cu-3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23" grpId="0"/>
      <p:bldP spid="23" grpId="1"/>
      <p:bldP spid="25" grpId="0" animBg="1"/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6324600" y="23622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肥皂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66800" y="28956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肥胖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581400" y="1371600"/>
            <a:ext cx="581025" cy="1262063"/>
            <a:chOff x="3205162" y="3886200"/>
            <a:chExt cx="1795463" cy="2557463"/>
          </a:xfrm>
        </p:grpSpPr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3205162" y="4070350"/>
              <a:ext cx="717550" cy="2309813"/>
            </a:xfrm>
            <a:custGeom>
              <a:avLst/>
              <a:gdLst/>
              <a:ahLst/>
              <a:cxnLst>
                <a:cxn ang="0">
                  <a:pos x="530" y="4"/>
                </a:cxn>
                <a:cxn ang="0">
                  <a:pos x="624" y="25"/>
                </a:cxn>
                <a:cxn ang="0">
                  <a:pos x="723" y="63"/>
                </a:cxn>
                <a:cxn ang="0">
                  <a:pos x="812" y="111"/>
                </a:cxn>
                <a:cxn ang="0">
                  <a:pos x="869" y="155"/>
                </a:cxn>
                <a:cxn ang="0">
                  <a:pos x="900" y="201"/>
                </a:cxn>
                <a:cxn ang="0">
                  <a:pos x="902" y="247"/>
                </a:cxn>
                <a:cxn ang="0">
                  <a:pos x="885" y="297"/>
                </a:cxn>
                <a:cxn ang="0">
                  <a:pos x="850" y="447"/>
                </a:cxn>
                <a:cxn ang="0">
                  <a:pos x="833" y="627"/>
                </a:cxn>
                <a:cxn ang="0">
                  <a:pos x="831" y="777"/>
                </a:cxn>
                <a:cxn ang="0">
                  <a:pos x="829" y="900"/>
                </a:cxn>
                <a:cxn ang="0">
                  <a:pos x="829" y="996"/>
                </a:cxn>
                <a:cxn ang="0">
                  <a:pos x="829" y="1067"/>
                </a:cxn>
                <a:cxn ang="0">
                  <a:pos x="829" y="1111"/>
                </a:cxn>
                <a:cxn ang="0">
                  <a:pos x="829" y="1128"/>
                </a:cxn>
                <a:cxn ang="0">
                  <a:pos x="804" y="1512"/>
                </a:cxn>
                <a:cxn ang="0">
                  <a:pos x="745" y="1904"/>
                </a:cxn>
                <a:cxn ang="0">
                  <a:pos x="695" y="2090"/>
                </a:cxn>
                <a:cxn ang="0">
                  <a:pos x="637" y="2253"/>
                </a:cxn>
                <a:cxn ang="0">
                  <a:pos x="576" y="2393"/>
                </a:cxn>
                <a:cxn ang="0">
                  <a:pos x="505" y="2510"/>
                </a:cxn>
                <a:cxn ang="0">
                  <a:pos x="414" y="2627"/>
                </a:cxn>
                <a:cxn ang="0">
                  <a:pos x="303" y="2740"/>
                </a:cxn>
                <a:cxn ang="0">
                  <a:pos x="190" y="2829"/>
                </a:cxn>
                <a:cxn ang="0">
                  <a:pos x="107" y="2882"/>
                </a:cxn>
                <a:cxn ang="0">
                  <a:pos x="52" y="2906"/>
                </a:cxn>
                <a:cxn ang="0">
                  <a:pos x="15" y="2906"/>
                </a:cxn>
                <a:cxn ang="0">
                  <a:pos x="0" y="2882"/>
                </a:cxn>
                <a:cxn ang="0">
                  <a:pos x="119" y="2710"/>
                </a:cxn>
                <a:cxn ang="0">
                  <a:pos x="215" y="2554"/>
                </a:cxn>
                <a:cxn ang="0">
                  <a:pos x="286" y="2412"/>
                </a:cxn>
                <a:cxn ang="0">
                  <a:pos x="353" y="2249"/>
                </a:cxn>
                <a:cxn ang="0">
                  <a:pos x="409" y="2065"/>
                </a:cxn>
                <a:cxn ang="0">
                  <a:pos x="449" y="1871"/>
                </a:cxn>
                <a:cxn ang="0">
                  <a:pos x="483" y="1662"/>
                </a:cxn>
                <a:cxn ang="0">
                  <a:pos x="510" y="1437"/>
                </a:cxn>
                <a:cxn ang="0">
                  <a:pos x="522" y="1201"/>
                </a:cxn>
                <a:cxn ang="0">
                  <a:pos x="526" y="1050"/>
                </a:cxn>
                <a:cxn ang="0">
                  <a:pos x="526" y="1036"/>
                </a:cxn>
                <a:cxn ang="0">
                  <a:pos x="526" y="1009"/>
                </a:cxn>
                <a:cxn ang="0">
                  <a:pos x="526" y="967"/>
                </a:cxn>
                <a:cxn ang="0">
                  <a:pos x="526" y="909"/>
                </a:cxn>
                <a:cxn ang="0">
                  <a:pos x="526" y="838"/>
                </a:cxn>
                <a:cxn ang="0">
                  <a:pos x="526" y="754"/>
                </a:cxn>
                <a:cxn ang="0">
                  <a:pos x="520" y="606"/>
                </a:cxn>
                <a:cxn ang="0">
                  <a:pos x="508" y="476"/>
                </a:cxn>
                <a:cxn ang="0">
                  <a:pos x="485" y="362"/>
                </a:cxn>
                <a:cxn ang="0">
                  <a:pos x="464" y="249"/>
                </a:cxn>
                <a:cxn ang="0">
                  <a:pos x="422" y="157"/>
                </a:cxn>
                <a:cxn ang="0">
                  <a:pos x="391" y="124"/>
                </a:cxn>
                <a:cxn ang="0">
                  <a:pos x="372" y="101"/>
                </a:cxn>
                <a:cxn ang="0">
                  <a:pos x="366" y="75"/>
                </a:cxn>
                <a:cxn ang="0">
                  <a:pos x="380" y="30"/>
                </a:cxn>
                <a:cxn ang="0">
                  <a:pos x="412" y="7"/>
                </a:cxn>
                <a:cxn ang="0">
                  <a:pos x="462" y="0"/>
                </a:cxn>
              </a:cxnLst>
              <a:rect l="0" t="0" r="r" b="b"/>
              <a:pathLst>
                <a:path w="904" h="2909">
                  <a:moveTo>
                    <a:pt x="462" y="0"/>
                  </a:moveTo>
                  <a:lnTo>
                    <a:pt x="478" y="0"/>
                  </a:lnTo>
                  <a:lnTo>
                    <a:pt x="495" y="0"/>
                  </a:lnTo>
                  <a:lnTo>
                    <a:pt x="512" y="2"/>
                  </a:lnTo>
                  <a:lnTo>
                    <a:pt x="530" y="4"/>
                  </a:lnTo>
                  <a:lnTo>
                    <a:pt x="549" y="7"/>
                  </a:lnTo>
                  <a:lnTo>
                    <a:pt x="566" y="9"/>
                  </a:lnTo>
                  <a:lnTo>
                    <a:pt x="585" y="15"/>
                  </a:lnTo>
                  <a:lnTo>
                    <a:pt x="604" y="19"/>
                  </a:lnTo>
                  <a:lnTo>
                    <a:pt x="624" y="25"/>
                  </a:lnTo>
                  <a:lnTo>
                    <a:pt x="643" y="30"/>
                  </a:lnTo>
                  <a:lnTo>
                    <a:pt x="662" y="38"/>
                  </a:lnTo>
                  <a:lnTo>
                    <a:pt x="681" y="46"/>
                  </a:lnTo>
                  <a:lnTo>
                    <a:pt x="702" y="53"/>
                  </a:lnTo>
                  <a:lnTo>
                    <a:pt x="723" y="63"/>
                  </a:lnTo>
                  <a:lnTo>
                    <a:pt x="745" y="75"/>
                  </a:lnTo>
                  <a:lnTo>
                    <a:pt x="766" y="84"/>
                  </a:lnTo>
                  <a:lnTo>
                    <a:pt x="781" y="94"/>
                  </a:lnTo>
                  <a:lnTo>
                    <a:pt x="798" y="101"/>
                  </a:lnTo>
                  <a:lnTo>
                    <a:pt x="812" y="111"/>
                  </a:lnTo>
                  <a:lnTo>
                    <a:pt x="827" y="121"/>
                  </a:lnTo>
                  <a:lnTo>
                    <a:pt x="839" y="128"/>
                  </a:lnTo>
                  <a:lnTo>
                    <a:pt x="850" y="138"/>
                  </a:lnTo>
                  <a:lnTo>
                    <a:pt x="860" y="146"/>
                  </a:lnTo>
                  <a:lnTo>
                    <a:pt x="869" y="155"/>
                  </a:lnTo>
                  <a:lnTo>
                    <a:pt x="877" y="165"/>
                  </a:lnTo>
                  <a:lnTo>
                    <a:pt x="885" y="172"/>
                  </a:lnTo>
                  <a:lnTo>
                    <a:pt x="890" y="182"/>
                  </a:lnTo>
                  <a:lnTo>
                    <a:pt x="896" y="192"/>
                  </a:lnTo>
                  <a:lnTo>
                    <a:pt x="900" y="201"/>
                  </a:lnTo>
                  <a:lnTo>
                    <a:pt x="902" y="211"/>
                  </a:lnTo>
                  <a:lnTo>
                    <a:pt x="904" y="220"/>
                  </a:lnTo>
                  <a:lnTo>
                    <a:pt x="904" y="230"/>
                  </a:lnTo>
                  <a:lnTo>
                    <a:pt x="904" y="238"/>
                  </a:lnTo>
                  <a:lnTo>
                    <a:pt x="902" y="247"/>
                  </a:lnTo>
                  <a:lnTo>
                    <a:pt x="900" y="255"/>
                  </a:lnTo>
                  <a:lnTo>
                    <a:pt x="898" y="265"/>
                  </a:lnTo>
                  <a:lnTo>
                    <a:pt x="894" y="276"/>
                  </a:lnTo>
                  <a:lnTo>
                    <a:pt x="890" y="286"/>
                  </a:lnTo>
                  <a:lnTo>
                    <a:pt x="885" y="297"/>
                  </a:lnTo>
                  <a:lnTo>
                    <a:pt x="879" y="311"/>
                  </a:lnTo>
                  <a:lnTo>
                    <a:pt x="869" y="343"/>
                  </a:lnTo>
                  <a:lnTo>
                    <a:pt x="862" y="376"/>
                  </a:lnTo>
                  <a:lnTo>
                    <a:pt x="856" y="412"/>
                  </a:lnTo>
                  <a:lnTo>
                    <a:pt x="850" y="447"/>
                  </a:lnTo>
                  <a:lnTo>
                    <a:pt x="844" y="483"/>
                  </a:lnTo>
                  <a:lnTo>
                    <a:pt x="840" y="520"/>
                  </a:lnTo>
                  <a:lnTo>
                    <a:pt x="837" y="556"/>
                  </a:lnTo>
                  <a:lnTo>
                    <a:pt x="835" y="595"/>
                  </a:lnTo>
                  <a:lnTo>
                    <a:pt x="833" y="627"/>
                  </a:lnTo>
                  <a:lnTo>
                    <a:pt x="833" y="660"/>
                  </a:lnTo>
                  <a:lnTo>
                    <a:pt x="833" y="691"/>
                  </a:lnTo>
                  <a:lnTo>
                    <a:pt x="833" y="719"/>
                  </a:lnTo>
                  <a:lnTo>
                    <a:pt x="831" y="748"/>
                  </a:lnTo>
                  <a:lnTo>
                    <a:pt x="831" y="777"/>
                  </a:lnTo>
                  <a:lnTo>
                    <a:pt x="831" y="802"/>
                  </a:lnTo>
                  <a:lnTo>
                    <a:pt x="831" y="829"/>
                  </a:lnTo>
                  <a:lnTo>
                    <a:pt x="831" y="854"/>
                  </a:lnTo>
                  <a:lnTo>
                    <a:pt x="831" y="877"/>
                  </a:lnTo>
                  <a:lnTo>
                    <a:pt x="829" y="900"/>
                  </a:lnTo>
                  <a:lnTo>
                    <a:pt x="829" y="921"/>
                  </a:lnTo>
                  <a:lnTo>
                    <a:pt x="829" y="940"/>
                  </a:lnTo>
                  <a:lnTo>
                    <a:pt x="829" y="959"/>
                  </a:lnTo>
                  <a:lnTo>
                    <a:pt x="829" y="979"/>
                  </a:lnTo>
                  <a:lnTo>
                    <a:pt x="829" y="996"/>
                  </a:lnTo>
                  <a:lnTo>
                    <a:pt x="829" y="1011"/>
                  </a:lnTo>
                  <a:lnTo>
                    <a:pt x="829" y="1027"/>
                  </a:lnTo>
                  <a:lnTo>
                    <a:pt x="829" y="1042"/>
                  </a:lnTo>
                  <a:lnTo>
                    <a:pt x="829" y="1055"/>
                  </a:lnTo>
                  <a:lnTo>
                    <a:pt x="829" y="1067"/>
                  </a:lnTo>
                  <a:lnTo>
                    <a:pt x="829" y="1078"/>
                  </a:lnTo>
                  <a:lnTo>
                    <a:pt x="829" y="1088"/>
                  </a:lnTo>
                  <a:lnTo>
                    <a:pt x="829" y="1096"/>
                  </a:lnTo>
                  <a:lnTo>
                    <a:pt x="829" y="1103"/>
                  </a:lnTo>
                  <a:lnTo>
                    <a:pt x="829" y="1111"/>
                  </a:lnTo>
                  <a:lnTo>
                    <a:pt x="829" y="1117"/>
                  </a:lnTo>
                  <a:lnTo>
                    <a:pt x="829" y="1121"/>
                  </a:lnTo>
                  <a:lnTo>
                    <a:pt x="829" y="1124"/>
                  </a:lnTo>
                  <a:lnTo>
                    <a:pt x="829" y="1128"/>
                  </a:lnTo>
                  <a:lnTo>
                    <a:pt x="829" y="1128"/>
                  </a:lnTo>
                  <a:lnTo>
                    <a:pt x="829" y="1130"/>
                  </a:lnTo>
                  <a:lnTo>
                    <a:pt x="825" y="1228"/>
                  </a:lnTo>
                  <a:lnTo>
                    <a:pt x="819" y="1324"/>
                  </a:lnTo>
                  <a:lnTo>
                    <a:pt x="814" y="1418"/>
                  </a:lnTo>
                  <a:lnTo>
                    <a:pt x="804" y="1512"/>
                  </a:lnTo>
                  <a:lnTo>
                    <a:pt x="794" y="1602"/>
                  </a:lnTo>
                  <a:lnTo>
                    <a:pt x="781" y="1691"/>
                  </a:lnTo>
                  <a:lnTo>
                    <a:pt x="768" y="1779"/>
                  </a:lnTo>
                  <a:lnTo>
                    <a:pt x="752" y="1863"/>
                  </a:lnTo>
                  <a:lnTo>
                    <a:pt x="745" y="1904"/>
                  </a:lnTo>
                  <a:lnTo>
                    <a:pt x="735" y="1944"/>
                  </a:lnTo>
                  <a:lnTo>
                    <a:pt x="725" y="1982"/>
                  </a:lnTo>
                  <a:lnTo>
                    <a:pt x="716" y="2019"/>
                  </a:lnTo>
                  <a:lnTo>
                    <a:pt x="706" y="2055"/>
                  </a:lnTo>
                  <a:lnTo>
                    <a:pt x="695" y="2090"/>
                  </a:lnTo>
                  <a:lnTo>
                    <a:pt x="685" y="2124"/>
                  </a:lnTo>
                  <a:lnTo>
                    <a:pt x="674" y="2159"/>
                  </a:lnTo>
                  <a:lnTo>
                    <a:pt x="662" y="2190"/>
                  </a:lnTo>
                  <a:lnTo>
                    <a:pt x="650" y="2222"/>
                  </a:lnTo>
                  <a:lnTo>
                    <a:pt x="637" y="2253"/>
                  </a:lnTo>
                  <a:lnTo>
                    <a:pt x="626" y="2282"/>
                  </a:lnTo>
                  <a:lnTo>
                    <a:pt x="614" y="2311"/>
                  </a:lnTo>
                  <a:lnTo>
                    <a:pt x="601" y="2339"/>
                  </a:lnTo>
                  <a:lnTo>
                    <a:pt x="587" y="2366"/>
                  </a:lnTo>
                  <a:lnTo>
                    <a:pt x="576" y="2393"/>
                  </a:lnTo>
                  <a:lnTo>
                    <a:pt x="562" y="2416"/>
                  </a:lnTo>
                  <a:lnTo>
                    <a:pt x="551" y="2441"/>
                  </a:lnTo>
                  <a:lnTo>
                    <a:pt x="535" y="2464"/>
                  </a:lnTo>
                  <a:lnTo>
                    <a:pt x="522" y="2487"/>
                  </a:lnTo>
                  <a:lnTo>
                    <a:pt x="505" y="2510"/>
                  </a:lnTo>
                  <a:lnTo>
                    <a:pt x="489" y="2533"/>
                  </a:lnTo>
                  <a:lnTo>
                    <a:pt x="472" y="2556"/>
                  </a:lnTo>
                  <a:lnTo>
                    <a:pt x="453" y="2581"/>
                  </a:lnTo>
                  <a:lnTo>
                    <a:pt x="434" y="2604"/>
                  </a:lnTo>
                  <a:lnTo>
                    <a:pt x="414" y="2627"/>
                  </a:lnTo>
                  <a:lnTo>
                    <a:pt x="393" y="2650"/>
                  </a:lnTo>
                  <a:lnTo>
                    <a:pt x="372" y="2671"/>
                  </a:lnTo>
                  <a:lnTo>
                    <a:pt x="349" y="2694"/>
                  </a:lnTo>
                  <a:lnTo>
                    <a:pt x="326" y="2717"/>
                  </a:lnTo>
                  <a:lnTo>
                    <a:pt x="303" y="2740"/>
                  </a:lnTo>
                  <a:lnTo>
                    <a:pt x="278" y="2763"/>
                  </a:lnTo>
                  <a:lnTo>
                    <a:pt x="255" y="2781"/>
                  </a:lnTo>
                  <a:lnTo>
                    <a:pt x="232" y="2798"/>
                  </a:lnTo>
                  <a:lnTo>
                    <a:pt x="209" y="2813"/>
                  </a:lnTo>
                  <a:lnTo>
                    <a:pt x="190" y="2829"/>
                  </a:lnTo>
                  <a:lnTo>
                    <a:pt x="171" y="2842"/>
                  </a:lnTo>
                  <a:lnTo>
                    <a:pt x="153" y="2854"/>
                  </a:lnTo>
                  <a:lnTo>
                    <a:pt x="136" y="2863"/>
                  </a:lnTo>
                  <a:lnTo>
                    <a:pt x="121" y="2873"/>
                  </a:lnTo>
                  <a:lnTo>
                    <a:pt x="107" y="2882"/>
                  </a:lnTo>
                  <a:lnTo>
                    <a:pt x="94" y="2888"/>
                  </a:lnTo>
                  <a:lnTo>
                    <a:pt x="82" y="2896"/>
                  </a:lnTo>
                  <a:lnTo>
                    <a:pt x="71" y="2900"/>
                  </a:lnTo>
                  <a:lnTo>
                    <a:pt x="61" y="2904"/>
                  </a:lnTo>
                  <a:lnTo>
                    <a:pt x="52" y="2906"/>
                  </a:lnTo>
                  <a:lnTo>
                    <a:pt x="44" y="2907"/>
                  </a:lnTo>
                  <a:lnTo>
                    <a:pt x="38" y="2909"/>
                  </a:lnTo>
                  <a:lnTo>
                    <a:pt x="29" y="2907"/>
                  </a:lnTo>
                  <a:lnTo>
                    <a:pt x="21" y="2907"/>
                  </a:lnTo>
                  <a:lnTo>
                    <a:pt x="15" y="2906"/>
                  </a:lnTo>
                  <a:lnTo>
                    <a:pt x="9" y="2904"/>
                  </a:lnTo>
                  <a:lnTo>
                    <a:pt x="6" y="2900"/>
                  </a:lnTo>
                  <a:lnTo>
                    <a:pt x="4" y="2894"/>
                  </a:lnTo>
                  <a:lnTo>
                    <a:pt x="2" y="2888"/>
                  </a:lnTo>
                  <a:lnTo>
                    <a:pt x="0" y="2882"/>
                  </a:lnTo>
                  <a:lnTo>
                    <a:pt x="25" y="2846"/>
                  </a:lnTo>
                  <a:lnTo>
                    <a:pt x="50" y="2811"/>
                  </a:lnTo>
                  <a:lnTo>
                    <a:pt x="75" y="2777"/>
                  </a:lnTo>
                  <a:lnTo>
                    <a:pt x="98" y="2742"/>
                  </a:lnTo>
                  <a:lnTo>
                    <a:pt x="119" y="2710"/>
                  </a:lnTo>
                  <a:lnTo>
                    <a:pt x="140" y="2677"/>
                  </a:lnTo>
                  <a:lnTo>
                    <a:pt x="161" y="2644"/>
                  </a:lnTo>
                  <a:lnTo>
                    <a:pt x="180" y="2614"/>
                  </a:lnTo>
                  <a:lnTo>
                    <a:pt x="198" y="2583"/>
                  </a:lnTo>
                  <a:lnTo>
                    <a:pt x="215" y="2554"/>
                  </a:lnTo>
                  <a:lnTo>
                    <a:pt x="232" y="2524"/>
                  </a:lnTo>
                  <a:lnTo>
                    <a:pt x="247" y="2495"/>
                  </a:lnTo>
                  <a:lnTo>
                    <a:pt x="261" y="2468"/>
                  </a:lnTo>
                  <a:lnTo>
                    <a:pt x="274" y="2439"/>
                  </a:lnTo>
                  <a:lnTo>
                    <a:pt x="286" y="2412"/>
                  </a:lnTo>
                  <a:lnTo>
                    <a:pt x="297" y="2387"/>
                  </a:lnTo>
                  <a:lnTo>
                    <a:pt x="313" y="2353"/>
                  </a:lnTo>
                  <a:lnTo>
                    <a:pt x="326" y="2318"/>
                  </a:lnTo>
                  <a:lnTo>
                    <a:pt x="340" y="2284"/>
                  </a:lnTo>
                  <a:lnTo>
                    <a:pt x="353" y="2249"/>
                  </a:lnTo>
                  <a:lnTo>
                    <a:pt x="365" y="2213"/>
                  </a:lnTo>
                  <a:lnTo>
                    <a:pt x="376" y="2176"/>
                  </a:lnTo>
                  <a:lnTo>
                    <a:pt x="388" y="2140"/>
                  </a:lnTo>
                  <a:lnTo>
                    <a:pt x="399" y="2103"/>
                  </a:lnTo>
                  <a:lnTo>
                    <a:pt x="409" y="2065"/>
                  </a:lnTo>
                  <a:lnTo>
                    <a:pt x="418" y="2028"/>
                  </a:lnTo>
                  <a:lnTo>
                    <a:pt x="426" y="1990"/>
                  </a:lnTo>
                  <a:lnTo>
                    <a:pt x="434" y="1952"/>
                  </a:lnTo>
                  <a:lnTo>
                    <a:pt x="441" y="1911"/>
                  </a:lnTo>
                  <a:lnTo>
                    <a:pt x="449" y="1871"/>
                  </a:lnTo>
                  <a:lnTo>
                    <a:pt x="455" y="1831"/>
                  </a:lnTo>
                  <a:lnTo>
                    <a:pt x="462" y="1790"/>
                  </a:lnTo>
                  <a:lnTo>
                    <a:pt x="470" y="1748"/>
                  </a:lnTo>
                  <a:lnTo>
                    <a:pt x="476" y="1706"/>
                  </a:lnTo>
                  <a:lnTo>
                    <a:pt x="483" y="1662"/>
                  </a:lnTo>
                  <a:lnTo>
                    <a:pt x="489" y="1618"/>
                  </a:lnTo>
                  <a:lnTo>
                    <a:pt x="495" y="1574"/>
                  </a:lnTo>
                  <a:lnTo>
                    <a:pt x="501" y="1529"/>
                  </a:lnTo>
                  <a:lnTo>
                    <a:pt x="505" y="1483"/>
                  </a:lnTo>
                  <a:lnTo>
                    <a:pt x="510" y="1437"/>
                  </a:lnTo>
                  <a:lnTo>
                    <a:pt x="512" y="1391"/>
                  </a:lnTo>
                  <a:lnTo>
                    <a:pt x="516" y="1345"/>
                  </a:lnTo>
                  <a:lnTo>
                    <a:pt x="518" y="1297"/>
                  </a:lnTo>
                  <a:lnTo>
                    <a:pt x="522" y="1249"/>
                  </a:lnTo>
                  <a:lnTo>
                    <a:pt x="522" y="1201"/>
                  </a:lnTo>
                  <a:lnTo>
                    <a:pt x="524" y="1151"/>
                  </a:lnTo>
                  <a:lnTo>
                    <a:pt x="524" y="1101"/>
                  </a:lnTo>
                  <a:lnTo>
                    <a:pt x="526" y="1051"/>
                  </a:lnTo>
                  <a:lnTo>
                    <a:pt x="526" y="1050"/>
                  </a:lnTo>
                  <a:lnTo>
                    <a:pt x="526" y="1050"/>
                  </a:lnTo>
                  <a:lnTo>
                    <a:pt x="526" y="1048"/>
                  </a:lnTo>
                  <a:lnTo>
                    <a:pt x="526" y="1046"/>
                  </a:lnTo>
                  <a:lnTo>
                    <a:pt x="526" y="1044"/>
                  </a:lnTo>
                  <a:lnTo>
                    <a:pt x="526" y="1040"/>
                  </a:lnTo>
                  <a:lnTo>
                    <a:pt x="526" y="1036"/>
                  </a:lnTo>
                  <a:lnTo>
                    <a:pt x="526" y="1032"/>
                  </a:lnTo>
                  <a:lnTo>
                    <a:pt x="526" y="1027"/>
                  </a:lnTo>
                  <a:lnTo>
                    <a:pt x="526" y="1021"/>
                  </a:lnTo>
                  <a:lnTo>
                    <a:pt x="526" y="1015"/>
                  </a:lnTo>
                  <a:lnTo>
                    <a:pt x="526" y="1009"/>
                  </a:lnTo>
                  <a:lnTo>
                    <a:pt x="526" y="1002"/>
                  </a:lnTo>
                  <a:lnTo>
                    <a:pt x="526" y="994"/>
                  </a:lnTo>
                  <a:lnTo>
                    <a:pt x="526" y="984"/>
                  </a:lnTo>
                  <a:lnTo>
                    <a:pt x="526" y="977"/>
                  </a:lnTo>
                  <a:lnTo>
                    <a:pt x="526" y="967"/>
                  </a:lnTo>
                  <a:lnTo>
                    <a:pt x="526" y="956"/>
                  </a:lnTo>
                  <a:lnTo>
                    <a:pt x="526" y="946"/>
                  </a:lnTo>
                  <a:lnTo>
                    <a:pt x="526" y="934"/>
                  </a:lnTo>
                  <a:lnTo>
                    <a:pt x="526" y="923"/>
                  </a:lnTo>
                  <a:lnTo>
                    <a:pt x="526" y="909"/>
                  </a:lnTo>
                  <a:lnTo>
                    <a:pt x="526" y="896"/>
                  </a:lnTo>
                  <a:lnTo>
                    <a:pt x="526" y="883"/>
                  </a:lnTo>
                  <a:lnTo>
                    <a:pt x="526" y="869"/>
                  </a:lnTo>
                  <a:lnTo>
                    <a:pt x="526" y="854"/>
                  </a:lnTo>
                  <a:lnTo>
                    <a:pt x="526" y="838"/>
                  </a:lnTo>
                  <a:lnTo>
                    <a:pt x="526" y="823"/>
                  </a:lnTo>
                  <a:lnTo>
                    <a:pt x="526" y="806"/>
                  </a:lnTo>
                  <a:lnTo>
                    <a:pt x="526" y="789"/>
                  </a:lnTo>
                  <a:lnTo>
                    <a:pt x="526" y="771"/>
                  </a:lnTo>
                  <a:lnTo>
                    <a:pt x="526" y="754"/>
                  </a:lnTo>
                  <a:lnTo>
                    <a:pt x="524" y="723"/>
                  </a:lnTo>
                  <a:lnTo>
                    <a:pt x="524" y="693"/>
                  </a:lnTo>
                  <a:lnTo>
                    <a:pt x="524" y="664"/>
                  </a:lnTo>
                  <a:lnTo>
                    <a:pt x="522" y="635"/>
                  </a:lnTo>
                  <a:lnTo>
                    <a:pt x="520" y="606"/>
                  </a:lnTo>
                  <a:lnTo>
                    <a:pt x="518" y="579"/>
                  </a:lnTo>
                  <a:lnTo>
                    <a:pt x="516" y="552"/>
                  </a:lnTo>
                  <a:lnTo>
                    <a:pt x="514" y="526"/>
                  </a:lnTo>
                  <a:lnTo>
                    <a:pt x="512" y="501"/>
                  </a:lnTo>
                  <a:lnTo>
                    <a:pt x="508" y="476"/>
                  </a:lnTo>
                  <a:lnTo>
                    <a:pt x="505" y="451"/>
                  </a:lnTo>
                  <a:lnTo>
                    <a:pt x="501" y="428"/>
                  </a:lnTo>
                  <a:lnTo>
                    <a:pt x="497" y="407"/>
                  </a:lnTo>
                  <a:lnTo>
                    <a:pt x="491" y="384"/>
                  </a:lnTo>
                  <a:lnTo>
                    <a:pt x="485" y="362"/>
                  </a:lnTo>
                  <a:lnTo>
                    <a:pt x="482" y="343"/>
                  </a:lnTo>
                  <a:lnTo>
                    <a:pt x="478" y="318"/>
                  </a:lnTo>
                  <a:lnTo>
                    <a:pt x="474" y="295"/>
                  </a:lnTo>
                  <a:lnTo>
                    <a:pt x="470" y="272"/>
                  </a:lnTo>
                  <a:lnTo>
                    <a:pt x="464" y="249"/>
                  </a:lnTo>
                  <a:lnTo>
                    <a:pt x="459" y="226"/>
                  </a:lnTo>
                  <a:lnTo>
                    <a:pt x="451" y="205"/>
                  </a:lnTo>
                  <a:lnTo>
                    <a:pt x="441" y="184"/>
                  </a:lnTo>
                  <a:lnTo>
                    <a:pt x="430" y="165"/>
                  </a:lnTo>
                  <a:lnTo>
                    <a:pt x="422" y="157"/>
                  </a:lnTo>
                  <a:lnTo>
                    <a:pt x="414" y="149"/>
                  </a:lnTo>
                  <a:lnTo>
                    <a:pt x="409" y="144"/>
                  </a:lnTo>
                  <a:lnTo>
                    <a:pt x="401" y="136"/>
                  </a:lnTo>
                  <a:lnTo>
                    <a:pt x="395" y="130"/>
                  </a:lnTo>
                  <a:lnTo>
                    <a:pt x="391" y="124"/>
                  </a:lnTo>
                  <a:lnTo>
                    <a:pt x="386" y="119"/>
                  </a:lnTo>
                  <a:lnTo>
                    <a:pt x="382" y="115"/>
                  </a:lnTo>
                  <a:lnTo>
                    <a:pt x="378" y="109"/>
                  </a:lnTo>
                  <a:lnTo>
                    <a:pt x="376" y="105"/>
                  </a:lnTo>
                  <a:lnTo>
                    <a:pt x="372" y="101"/>
                  </a:lnTo>
                  <a:lnTo>
                    <a:pt x="370" y="98"/>
                  </a:lnTo>
                  <a:lnTo>
                    <a:pt x="368" y="94"/>
                  </a:lnTo>
                  <a:lnTo>
                    <a:pt x="368" y="90"/>
                  </a:lnTo>
                  <a:lnTo>
                    <a:pt x="366" y="84"/>
                  </a:lnTo>
                  <a:lnTo>
                    <a:pt x="366" y="75"/>
                  </a:lnTo>
                  <a:lnTo>
                    <a:pt x="368" y="63"/>
                  </a:lnTo>
                  <a:lnTo>
                    <a:pt x="370" y="55"/>
                  </a:lnTo>
                  <a:lnTo>
                    <a:pt x="372" y="46"/>
                  </a:lnTo>
                  <a:lnTo>
                    <a:pt x="376" y="38"/>
                  </a:lnTo>
                  <a:lnTo>
                    <a:pt x="380" y="30"/>
                  </a:lnTo>
                  <a:lnTo>
                    <a:pt x="386" y="25"/>
                  </a:lnTo>
                  <a:lnTo>
                    <a:pt x="391" y="19"/>
                  </a:lnTo>
                  <a:lnTo>
                    <a:pt x="397" y="15"/>
                  </a:lnTo>
                  <a:lnTo>
                    <a:pt x="405" y="11"/>
                  </a:lnTo>
                  <a:lnTo>
                    <a:pt x="412" y="7"/>
                  </a:lnTo>
                  <a:lnTo>
                    <a:pt x="420" y="4"/>
                  </a:lnTo>
                  <a:lnTo>
                    <a:pt x="430" y="2"/>
                  </a:lnTo>
                  <a:lnTo>
                    <a:pt x="439" y="0"/>
                  </a:lnTo>
                  <a:lnTo>
                    <a:pt x="451" y="0"/>
                  </a:lnTo>
                  <a:lnTo>
                    <a:pt x="462" y="0"/>
                  </a:lnTo>
                  <a:lnTo>
                    <a:pt x="46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3657600" y="3886200"/>
              <a:ext cx="1343025" cy="2557463"/>
            </a:xfrm>
            <a:custGeom>
              <a:avLst/>
              <a:gdLst/>
              <a:ahLst/>
              <a:cxnLst>
                <a:cxn ang="0">
                  <a:pos x="1295" y="16"/>
                </a:cxn>
                <a:cxn ang="0">
                  <a:pos x="1403" y="73"/>
                </a:cxn>
                <a:cxn ang="0">
                  <a:pos x="1547" y="166"/>
                </a:cxn>
                <a:cxn ang="0">
                  <a:pos x="1639" y="244"/>
                </a:cxn>
                <a:cxn ang="0">
                  <a:pos x="1685" y="309"/>
                </a:cxn>
                <a:cxn ang="0">
                  <a:pos x="1687" y="381"/>
                </a:cxn>
                <a:cxn ang="0">
                  <a:pos x="1643" y="482"/>
                </a:cxn>
                <a:cxn ang="0">
                  <a:pos x="1616" y="572"/>
                </a:cxn>
                <a:cxn ang="0">
                  <a:pos x="1595" y="684"/>
                </a:cxn>
                <a:cxn ang="0">
                  <a:pos x="1579" y="818"/>
                </a:cxn>
                <a:cxn ang="0">
                  <a:pos x="1570" y="974"/>
                </a:cxn>
                <a:cxn ang="0">
                  <a:pos x="1566" y="1152"/>
                </a:cxn>
                <a:cxn ang="0">
                  <a:pos x="1566" y="1336"/>
                </a:cxn>
                <a:cxn ang="0">
                  <a:pos x="1568" y="1499"/>
                </a:cxn>
                <a:cxn ang="0">
                  <a:pos x="1572" y="1645"/>
                </a:cxn>
                <a:cxn ang="0">
                  <a:pos x="1576" y="1772"/>
                </a:cxn>
                <a:cxn ang="0">
                  <a:pos x="1581" y="1899"/>
                </a:cxn>
                <a:cxn ang="0">
                  <a:pos x="1595" y="2183"/>
                </a:cxn>
                <a:cxn ang="0">
                  <a:pos x="1593" y="2494"/>
                </a:cxn>
                <a:cxn ang="0">
                  <a:pos x="1560" y="2749"/>
                </a:cxn>
                <a:cxn ang="0">
                  <a:pos x="1491" y="2954"/>
                </a:cxn>
                <a:cxn ang="0">
                  <a:pos x="1393" y="3110"/>
                </a:cxn>
                <a:cxn ang="0">
                  <a:pos x="1305" y="3198"/>
                </a:cxn>
                <a:cxn ang="0">
                  <a:pos x="1194" y="3066"/>
                </a:cxn>
                <a:cxn ang="0">
                  <a:pos x="1090" y="2597"/>
                </a:cxn>
                <a:cxn ang="0">
                  <a:pos x="1132" y="2576"/>
                </a:cxn>
                <a:cxn ang="0">
                  <a:pos x="1169" y="2536"/>
                </a:cxn>
                <a:cxn ang="0">
                  <a:pos x="1192" y="2463"/>
                </a:cxn>
                <a:cxn ang="0">
                  <a:pos x="1211" y="2344"/>
                </a:cxn>
                <a:cxn ang="0">
                  <a:pos x="1224" y="2183"/>
                </a:cxn>
                <a:cxn ang="0">
                  <a:pos x="1232" y="1977"/>
                </a:cxn>
                <a:cxn ang="0">
                  <a:pos x="1236" y="1730"/>
                </a:cxn>
                <a:cxn ang="0">
                  <a:pos x="1236" y="1509"/>
                </a:cxn>
                <a:cxn ang="0">
                  <a:pos x="1236" y="1338"/>
                </a:cxn>
                <a:cxn ang="0">
                  <a:pos x="1232" y="1150"/>
                </a:cxn>
                <a:cxn ang="0">
                  <a:pos x="1226" y="943"/>
                </a:cxn>
                <a:cxn ang="0">
                  <a:pos x="1219" y="718"/>
                </a:cxn>
                <a:cxn ang="0">
                  <a:pos x="1211" y="501"/>
                </a:cxn>
                <a:cxn ang="0">
                  <a:pos x="1203" y="425"/>
                </a:cxn>
                <a:cxn ang="0">
                  <a:pos x="1190" y="379"/>
                </a:cxn>
                <a:cxn ang="0">
                  <a:pos x="1150" y="344"/>
                </a:cxn>
                <a:cxn ang="0">
                  <a:pos x="1073" y="331"/>
                </a:cxn>
                <a:cxn ang="0">
                  <a:pos x="1006" y="338"/>
                </a:cxn>
                <a:cxn ang="0">
                  <a:pos x="888" y="354"/>
                </a:cxn>
                <a:cxn ang="0">
                  <a:pos x="687" y="396"/>
                </a:cxn>
                <a:cxn ang="0">
                  <a:pos x="474" y="452"/>
                </a:cxn>
                <a:cxn ang="0">
                  <a:pos x="322" y="496"/>
                </a:cxn>
                <a:cxn ang="0">
                  <a:pos x="234" y="530"/>
                </a:cxn>
                <a:cxn ang="0">
                  <a:pos x="176" y="532"/>
                </a:cxn>
                <a:cxn ang="0">
                  <a:pos x="123" y="511"/>
                </a:cxn>
                <a:cxn ang="0">
                  <a:pos x="63" y="471"/>
                </a:cxn>
                <a:cxn ang="0">
                  <a:pos x="23" y="423"/>
                </a:cxn>
                <a:cxn ang="0">
                  <a:pos x="2" y="386"/>
                </a:cxn>
                <a:cxn ang="0">
                  <a:pos x="8" y="344"/>
                </a:cxn>
                <a:cxn ang="0">
                  <a:pos x="92" y="321"/>
                </a:cxn>
                <a:cxn ang="0">
                  <a:pos x="322" y="285"/>
                </a:cxn>
                <a:cxn ang="0">
                  <a:pos x="579" y="231"/>
                </a:cxn>
                <a:cxn ang="0">
                  <a:pos x="814" y="166"/>
                </a:cxn>
                <a:cxn ang="0">
                  <a:pos x="983" y="108"/>
                </a:cxn>
                <a:cxn ang="0">
                  <a:pos x="1117" y="56"/>
                </a:cxn>
                <a:cxn ang="0">
                  <a:pos x="1190" y="22"/>
                </a:cxn>
                <a:cxn ang="0">
                  <a:pos x="1230" y="4"/>
                </a:cxn>
                <a:cxn ang="0">
                  <a:pos x="1244" y="0"/>
                </a:cxn>
              </a:cxnLst>
              <a:rect l="0" t="0" r="r" b="b"/>
              <a:pathLst>
                <a:path w="1693" h="3221">
                  <a:moveTo>
                    <a:pt x="1244" y="0"/>
                  </a:moveTo>
                  <a:lnTo>
                    <a:pt x="1251" y="0"/>
                  </a:lnTo>
                  <a:lnTo>
                    <a:pt x="1261" y="2"/>
                  </a:lnTo>
                  <a:lnTo>
                    <a:pt x="1270" y="6"/>
                  </a:lnTo>
                  <a:lnTo>
                    <a:pt x="1282" y="10"/>
                  </a:lnTo>
                  <a:lnTo>
                    <a:pt x="1295" y="16"/>
                  </a:lnTo>
                  <a:lnTo>
                    <a:pt x="1311" y="22"/>
                  </a:lnTo>
                  <a:lnTo>
                    <a:pt x="1326" y="29"/>
                  </a:lnTo>
                  <a:lnTo>
                    <a:pt x="1343" y="39"/>
                  </a:lnTo>
                  <a:lnTo>
                    <a:pt x="1363" y="48"/>
                  </a:lnTo>
                  <a:lnTo>
                    <a:pt x="1382" y="60"/>
                  </a:lnTo>
                  <a:lnTo>
                    <a:pt x="1403" y="73"/>
                  </a:lnTo>
                  <a:lnTo>
                    <a:pt x="1426" y="87"/>
                  </a:lnTo>
                  <a:lnTo>
                    <a:pt x="1449" y="100"/>
                  </a:lnTo>
                  <a:lnTo>
                    <a:pt x="1474" y="118"/>
                  </a:lnTo>
                  <a:lnTo>
                    <a:pt x="1501" y="135"/>
                  </a:lnTo>
                  <a:lnTo>
                    <a:pt x="1528" y="152"/>
                  </a:lnTo>
                  <a:lnTo>
                    <a:pt x="1547" y="166"/>
                  </a:lnTo>
                  <a:lnTo>
                    <a:pt x="1566" y="179"/>
                  </a:lnTo>
                  <a:lnTo>
                    <a:pt x="1583" y="192"/>
                  </a:lnTo>
                  <a:lnTo>
                    <a:pt x="1599" y="206"/>
                  </a:lnTo>
                  <a:lnTo>
                    <a:pt x="1612" y="219"/>
                  </a:lnTo>
                  <a:lnTo>
                    <a:pt x="1626" y="231"/>
                  </a:lnTo>
                  <a:lnTo>
                    <a:pt x="1639" y="244"/>
                  </a:lnTo>
                  <a:lnTo>
                    <a:pt x="1650" y="256"/>
                  </a:lnTo>
                  <a:lnTo>
                    <a:pt x="1660" y="267"/>
                  </a:lnTo>
                  <a:lnTo>
                    <a:pt x="1668" y="279"/>
                  </a:lnTo>
                  <a:lnTo>
                    <a:pt x="1675" y="288"/>
                  </a:lnTo>
                  <a:lnTo>
                    <a:pt x="1681" y="300"/>
                  </a:lnTo>
                  <a:lnTo>
                    <a:pt x="1685" y="309"/>
                  </a:lnTo>
                  <a:lnTo>
                    <a:pt x="1689" y="319"/>
                  </a:lnTo>
                  <a:lnTo>
                    <a:pt x="1691" y="329"/>
                  </a:lnTo>
                  <a:lnTo>
                    <a:pt x="1693" y="338"/>
                  </a:lnTo>
                  <a:lnTo>
                    <a:pt x="1691" y="352"/>
                  </a:lnTo>
                  <a:lnTo>
                    <a:pt x="1689" y="365"/>
                  </a:lnTo>
                  <a:lnTo>
                    <a:pt x="1687" y="381"/>
                  </a:lnTo>
                  <a:lnTo>
                    <a:pt x="1681" y="396"/>
                  </a:lnTo>
                  <a:lnTo>
                    <a:pt x="1675" y="413"/>
                  </a:lnTo>
                  <a:lnTo>
                    <a:pt x="1668" y="432"/>
                  </a:lnTo>
                  <a:lnTo>
                    <a:pt x="1658" y="450"/>
                  </a:lnTo>
                  <a:lnTo>
                    <a:pt x="1649" y="471"/>
                  </a:lnTo>
                  <a:lnTo>
                    <a:pt x="1643" y="482"/>
                  </a:lnTo>
                  <a:lnTo>
                    <a:pt x="1637" y="496"/>
                  </a:lnTo>
                  <a:lnTo>
                    <a:pt x="1633" y="509"/>
                  </a:lnTo>
                  <a:lnTo>
                    <a:pt x="1627" y="524"/>
                  </a:lnTo>
                  <a:lnTo>
                    <a:pt x="1624" y="540"/>
                  </a:lnTo>
                  <a:lnTo>
                    <a:pt x="1620" y="555"/>
                  </a:lnTo>
                  <a:lnTo>
                    <a:pt x="1616" y="572"/>
                  </a:lnTo>
                  <a:lnTo>
                    <a:pt x="1612" y="590"/>
                  </a:lnTo>
                  <a:lnTo>
                    <a:pt x="1608" y="607"/>
                  </a:lnTo>
                  <a:lnTo>
                    <a:pt x="1604" y="624"/>
                  </a:lnTo>
                  <a:lnTo>
                    <a:pt x="1601" y="643"/>
                  </a:lnTo>
                  <a:lnTo>
                    <a:pt x="1597" y="663"/>
                  </a:lnTo>
                  <a:lnTo>
                    <a:pt x="1595" y="684"/>
                  </a:lnTo>
                  <a:lnTo>
                    <a:pt x="1591" y="705"/>
                  </a:lnTo>
                  <a:lnTo>
                    <a:pt x="1589" y="726"/>
                  </a:lnTo>
                  <a:lnTo>
                    <a:pt x="1585" y="747"/>
                  </a:lnTo>
                  <a:lnTo>
                    <a:pt x="1583" y="770"/>
                  </a:lnTo>
                  <a:lnTo>
                    <a:pt x="1581" y="793"/>
                  </a:lnTo>
                  <a:lnTo>
                    <a:pt x="1579" y="818"/>
                  </a:lnTo>
                  <a:lnTo>
                    <a:pt x="1578" y="841"/>
                  </a:lnTo>
                  <a:lnTo>
                    <a:pt x="1576" y="868"/>
                  </a:lnTo>
                  <a:lnTo>
                    <a:pt x="1574" y="893"/>
                  </a:lnTo>
                  <a:lnTo>
                    <a:pt x="1572" y="920"/>
                  </a:lnTo>
                  <a:lnTo>
                    <a:pt x="1570" y="947"/>
                  </a:lnTo>
                  <a:lnTo>
                    <a:pt x="1570" y="974"/>
                  </a:lnTo>
                  <a:lnTo>
                    <a:pt x="1568" y="1002"/>
                  </a:lnTo>
                  <a:lnTo>
                    <a:pt x="1568" y="1031"/>
                  </a:lnTo>
                  <a:lnTo>
                    <a:pt x="1566" y="1060"/>
                  </a:lnTo>
                  <a:lnTo>
                    <a:pt x="1566" y="1091"/>
                  </a:lnTo>
                  <a:lnTo>
                    <a:pt x="1566" y="1121"/>
                  </a:lnTo>
                  <a:lnTo>
                    <a:pt x="1566" y="1152"/>
                  </a:lnTo>
                  <a:lnTo>
                    <a:pt x="1566" y="1185"/>
                  </a:lnTo>
                  <a:lnTo>
                    <a:pt x="1566" y="1215"/>
                  </a:lnTo>
                  <a:lnTo>
                    <a:pt x="1566" y="1246"/>
                  </a:lnTo>
                  <a:lnTo>
                    <a:pt x="1566" y="1277"/>
                  </a:lnTo>
                  <a:lnTo>
                    <a:pt x="1566" y="1306"/>
                  </a:lnTo>
                  <a:lnTo>
                    <a:pt x="1566" y="1336"/>
                  </a:lnTo>
                  <a:lnTo>
                    <a:pt x="1566" y="1365"/>
                  </a:lnTo>
                  <a:lnTo>
                    <a:pt x="1566" y="1392"/>
                  </a:lnTo>
                  <a:lnTo>
                    <a:pt x="1566" y="1421"/>
                  </a:lnTo>
                  <a:lnTo>
                    <a:pt x="1568" y="1448"/>
                  </a:lnTo>
                  <a:lnTo>
                    <a:pt x="1568" y="1474"/>
                  </a:lnTo>
                  <a:lnTo>
                    <a:pt x="1568" y="1499"/>
                  </a:lnTo>
                  <a:lnTo>
                    <a:pt x="1568" y="1524"/>
                  </a:lnTo>
                  <a:lnTo>
                    <a:pt x="1568" y="1551"/>
                  </a:lnTo>
                  <a:lnTo>
                    <a:pt x="1570" y="1574"/>
                  </a:lnTo>
                  <a:lnTo>
                    <a:pt x="1570" y="1599"/>
                  </a:lnTo>
                  <a:lnTo>
                    <a:pt x="1570" y="1622"/>
                  </a:lnTo>
                  <a:lnTo>
                    <a:pt x="1572" y="1645"/>
                  </a:lnTo>
                  <a:lnTo>
                    <a:pt x="1572" y="1668"/>
                  </a:lnTo>
                  <a:lnTo>
                    <a:pt x="1572" y="1689"/>
                  </a:lnTo>
                  <a:lnTo>
                    <a:pt x="1574" y="1711"/>
                  </a:lnTo>
                  <a:lnTo>
                    <a:pt x="1574" y="1732"/>
                  </a:lnTo>
                  <a:lnTo>
                    <a:pt x="1574" y="1753"/>
                  </a:lnTo>
                  <a:lnTo>
                    <a:pt x="1576" y="1772"/>
                  </a:lnTo>
                  <a:lnTo>
                    <a:pt x="1576" y="1793"/>
                  </a:lnTo>
                  <a:lnTo>
                    <a:pt x="1578" y="1812"/>
                  </a:lnTo>
                  <a:lnTo>
                    <a:pt x="1578" y="1830"/>
                  </a:lnTo>
                  <a:lnTo>
                    <a:pt x="1579" y="1849"/>
                  </a:lnTo>
                  <a:lnTo>
                    <a:pt x="1579" y="1866"/>
                  </a:lnTo>
                  <a:lnTo>
                    <a:pt x="1581" y="1899"/>
                  </a:lnTo>
                  <a:lnTo>
                    <a:pt x="1585" y="1931"/>
                  </a:lnTo>
                  <a:lnTo>
                    <a:pt x="1587" y="1979"/>
                  </a:lnTo>
                  <a:lnTo>
                    <a:pt x="1589" y="2027"/>
                  </a:lnTo>
                  <a:lnTo>
                    <a:pt x="1591" y="2079"/>
                  </a:lnTo>
                  <a:lnTo>
                    <a:pt x="1593" y="2129"/>
                  </a:lnTo>
                  <a:lnTo>
                    <a:pt x="1595" y="2183"/>
                  </a:lnTo>
                  <a:lnTo>
                    <a:pt x="1597" y="2236"/>
                  </a:lnTo>
                  <a:lnTo>
                    <a:pt x="1597" y="2292"/>
                  </a:lnTo>
                  <a:lnTo>
                    <a:pt x="1597" y="2348"/>
                  </a:lnTo>
                  <a:lnTo>
                    <a:pt x="1597" y="2398"/>
                  </a:lnTo>
                  <a:lnTo>
                    <a:pt x="1595" y="2448"/>
                  </a:lnTo>
                  <a:lnTo>
                    <a:pt x="1593" y="2494"/>
                  </a:lnTo>
                  <a:lnTo>
                    <a:pt x="1589" y="2540"/>
                  </a:lnTo>
                  <a:lnTo>
                    <a:pt x="1585" y="2586"/>
                  </a:lnTo>
                  <a:lnTo>
                    <a:pt x="1581" y="2628"/>
                  </a:lnTo>
                  <a:lnTo>
                    <a:pt x="1574" y="2670"/>
                  </a:lnTo>
                  <a:lnTo>
                    <a:pt x="1568" y="2711"/>
                  </a:lnTo>
                  <a:lnTo>
                    <a:pt x="1560" y="2749"/>
                  </a:lnTo>
                  <a:lnTo>
                    <a:pt x="1551" y="2787"/>
                  </a:lnTo>
                  <a:lnTo>
                    <a:pt x="1541" y="2822"/>
                  </a:lnTo>
                  <a:lnTo>
                    <a:pt x="1530" y="2858"/>
                  </a:lnTo>
                  <a:lnTo>
                    <a:pt x="1518" y="2891"/>
                  </a:lnTo>
                  <a:lnTo>
                    <a:pt x="1505" y="2924"/>
                  </a:lnTo>
                  <a:lnTo>
                    <a:pt x="1491" y="2954"/>
                  </a:lnTo>
                  <a:lnTo>
                    <a:pt x="1478" y="2983"/>
                  </a:lnTo>
                  <a:lnTo>
                    <a:pt x="1460" y="3012"/>
                  </a:lnTo>
                  <a:lnTo>
                    <a:pt x="1443" y="3039"/>
                  </a:lnTo>
                  <a:lnTo>
                    <a:pt x="1426" y="3064"/>
                  </a:lnTo>
                  <a:lnTo>
                    <a:pt x="1411" y="3087"/>
                  </a:lnTo>
                  <a:lnTo>
                    <a:pt x="1393" y="3110"/>
                  </a:lnTo>
                  <a:lnTo>
                    <a:pt x="1378" y="3129"/>
                  </a:lnTo>
                  <a:lnTo>
                    <a:pt x="1363" y="3146"/>
                  </a:lnTo>
                  <a:lnTo>
                    <a:pt x="1347" y="3162"/>
                  </a:lnTo>
                  <a:lnTo>
                    <a:pt x="1334" y="3175"/>
                  </a:lnTo>
                  <a:lnTo>
                    <a:pt x="1318" y="3188"/>
                  </a:lnTo>
                  <a:lnTo>
                    <a:pt x="1305" y="3198"/>
                  </a:lnTo>
                  <a:lnTo>
                    <a:pt x="1292" y="3206"/>
                  </a:lnTo>
                  <a:lnTo>
                    <a:pt x="1276" y="3213"/>
                  </a:lnTo>
                  <a:lnTo>
                    <a:pt x="1263" y="3217"/>
                  </a:lnTo>
                  <a:lnTo>
                    <a:pt x="1249" y="3221"/>
                  </a:lnTo>
                  <a:lnTo>
                    <a:pt x="1238" y="3221"/>
                  </a:lnTo>
                  <a:lnTo>
                    <a:pt x="1194" y="3066"/>
                  </a:lnTo>
                  <a:lnTo>
                    <a:pt x="1151" y="2910"/>
                  </a:lnTo>
                  <a:lnTo>
                    <a:pt x="1109" y="2755"/>
                  </a:lnTo>
                  <a:lnTo>
                    <a:pt x="1067" y="2599"/>
                  </a:lnTo>
                  <a:lnTo>
                    <a:pt x="1075" y="2599"/>
                  </a:lnTo>
                  <a:lnTo>
                    <a:pt x="1082" y="2597"/>
                  </a:lnTo>
                  <a:lnTo>
                    <a:pt x="1090" y="2597"/>
                  </a:lnTo>
                  <a:lnTo>
                    <a:pt x="1098" y="2595"/>
                  </a:lnTo>
                  <a:lnTo>
                    <a:pt x="1105" y="2592"/>
                  </a:lnTo>
                  <a:lnTo>
                    <a:pt x="1111" y="2588"/>
                  </a:lnTo>
                  <a:lnTo>
                    <a:pt x="1119" y="2584"/>
                  </a:lnTo>
                  <a:lnTo>
                    <a:pt x="1125" y="2580"/>
                  </a:lnTo>
                  <a:lnTo>
                    <a:pt x="1132" y="2576"/>
                  </a:lnTo>
                  <a:lnTo>
                    <a:pt x="1138" y="2570"/>
                  </a:lnTo>
                  <a:lnTo>
                    <a:pt x="1144" y="2565"/>
                  </a:lnTo>
                  <a:lnTo>
                    <a:pt x="1150" y="2557"/>
                  </a:lnTo>
                  <a:lnTo>
                    <a:pt x="1157" y="2551"/>
                  </a:lnTo>
                  <a:lnTo>
                    <a:pt x="1163" y="2544"/>
                  </a:lnTo>
                  <a:lnTo>
                    <a:pt x="1169" y="2536"/>
                  </a:lnTo>
                  <a:lnTo>
                    <a:pt x="1174" y="2526"/>
                  </a:lnTo>
                  <a:lnTo>
                    <a:pt x="1178" y="2517"/>
                  </a:lnTo>
                  <a:lnTo>
                    <a:pt x="1182" y="2505"/>
                  </a:lnTo>
                  <a:lnTo>
                    <a:pt x="1186" y="2492"/>
                  </a:lnTo>
                  <a:lnTo>
                    <a:pt x="1190" y="2478"/>
                  </a:lnTo>
                  <a:lnTo>
                    <a:pt x="1192" y="2463"/>
                  </a:lnTo>
                  <a:lnTo>
                    <a:pt x="1196" y="2446"/>
                  </a:lnTo>
                  <a:lnTo>
                    <a:pt x="1199" y="2428"/>
                  </a:lnTo>
                  <a:lnTo>
                    <a:pt x="1201" y="2409"/>
                  </a:lnTo>
                  <a:lnTo>
                    <a:pt x="1205" y="2388"/>
                  </a:lnTo>
                  <a:lnTo>
                    <a:pt x="1207" y="2367"/>
                  </a:lnTo>
                  <a:lnTo>
                    <a:pt x="1211" y="2344"/>
                  </a:lnTo>
                  <a:lnTo>
                    <a:pt x="1213" y="2321"/>
                  </a:lnTo>
                  <a:lnTo>
                    <a:pt x="1215" y="2296"/>
                  </a:lnTo>
                  <a:lnTo>
                    <a:pt x="1217" y="2269"/>
                  </a:lnTo>
                  <a:lnTo>
                    <a:pt x="1221" y="2242"/>
                  </a:lnTo>
                  <a:lnTo>
                    <a:pt x="1222" y="2213"/>
                  </a:lnTo>
                  <a:lnTo>
                    <a:pt x="1224" y="2183"/>
                  </a:lnTo>
                  <a:lnTo>
                    <a:pt x="1224" y="2152"/>
                  </a:lnTo>
                  <a:lnTo>
                    <a:pt x="1226" y="2119"/>
                  </a:lnTo>
                  <a:lnTo>
                    <a:pt x="1228" y="2087"/>
                  </a:lnTo>
                  <a:lnTo>
                    <a:pt x="1230" y="2052"/>
                  </a:lnTo>
                  <a:lnTo>
                    <a:pt x="1230" y="2016"/>
                  </a:lnTo>
                  <a:lnTo>
                    <a:pt x="1232" y="1977"/>
                  </a:lnTo>
                  <a:lnTo>
                    <a:pt x="1234" y="1939"/>
                  </a:lnTo>
                  <a:lnTo>
                    <a:pt x="1234" y="1901"/>
                  </a:lnTo>
                  <a:lnTo>
                    <a:pt x="1234" y="1858"/>
                  </a:lnTo>
                  <a:lnTo>
                    <a:pt x="1236" y="1816"/>
                  </a:lnTo>
                  <a:lnTo>
                    <a:pt x="1236" y="1774"/>
                  </a:lnTo>
                  <a:lnTo>
                    <a:pt x="1236" y="1730"/>
                  </a:lnTo>
                  <a:lnTo>
                    <a:pt x="1236" y="1684"/>
                  </a:lnTo>
                  <a:lnTo>
                    <a:pt x="1236" y="1636"/>
                  </a:lnTo>
                  <a:lnTo>
                    <a:pt x="1238" y="1588"/>
                  </a:lnTo>
                  <a:lnTo>
                    <a:pt x="1238" y="1563"/>
                  </a:lnTo>
                  <a:lnTo>
                    <a:pt x="1236" y="1536"/>
                  </a:lnTo>
                  <a:lnTo>
                    <a:pt x="1236" y="1509"/>
                  </a:lnTo>
                  <a:lnTo>
                    <a:pt x="1236" y="1482"/>
                  </a:lnTo>
                  <a:lnTo>
                    <a:pt x="1236" y="1455"/>
                  </a:lnTo>
                  <a:lnTo>
                    <a:pt x="1236" y="1427"/>
                  </a:lnTo>
                  <a:lnTo>
                    <a:pt x="1236" y="1398"/>
                  </a:lnTo>
                  <a:lnTo>
                    <a:pt x="1236" y="1369"/>
                  </a:lnTo>
                  <a:lnTo>
                    <a:pt x="1236" y="1338"/>
                  </a:lnTo>
                  <a:lnTo>
                    <a:pt x="1234" y="1308"/>
                  </a:lnTo>
                  <a:lnTo>
                    <a:pt x="1234" y="1277"/>
                  </a:lnTo>
                  <a:lnTo>
                    <a:pt x="1234" y="1246"/>
                  </a:lnTo>
                  <a:lnTo>
                    <a:pt x="1234" y="1215"/>
                  </a:lnTo>
                  <a:lnTo>
                    <a:pt x="1232" y="1183"/>
                  </a:lnTo>
                  <a:lnTo>
                    <a:pt x="1232" y="1150"/>
                  </a:lnTo>
                  <a:lnTo>
                    <a:pt x="1232" y="1116"/>
                  </a:lnTo>
                  <a:lnTo>
                    <a:pt x="1230" y="1083"/>
                  </a:lnTo>
                  <a:lnTo>
                    <a:pt x="1230" y="1048"/>
                  </a:lnTo>
                  <a:lnTo>
                    <a:pt x="1228" y="1014"/>
                  </a:lnTo>
                  <a:lnTo>
                    <a:pt x="1228" y="979"/>
                  </a:lnTo>
                  <a:lnTo>
                    <a:pt x="1226" y="943"/>
                  </a:lnTo>
                  <a:lnTo>
                    <a:pt x="1226" y="906"/>
                  </a:lnTo>
                  <a:lnTo>
                    <a:pt x="1224" y="870"/>
                  </a:lnTo>
                  <a:lnTo>
                    <a:pt x="1222" y="832"/>
                  </a:lnTo>
                  <a:lnTo>
                    <a:pt x="1222" y="795"/>
                  </a:lnTo>
                  <a:lnTo>
                    <a:pt x="1221" y="757"/>
                  </a:lnTo>
                  <a:lnTo>
                    <a:pt x="1219" y="718"/>
                  </a:lnTo>
                  <a:lnTo>
                    <a:pt x="1219" y="678"/>
                  </a:lnTo>
                  <a:lnTo>
                    <a:pt x="1217" y="638"/>
                  </a:lnTo>
                  <a:lnTo>
                    <a:pt x="1215" y="599"/>
                  </a:lnTo>
                  <a:lnTo>
                    <a:pt x="1213" y="557"/>
                  </a:lnTo>
                  <a:lnTo>
                    <a:pt x="1211" y="517"/>
                  </a:lnTo>
                  <a:lnTo>
                    <a:pt x="1211" y="501"/>
                  </a:lnTo>
                  <a:lnTo>
                    <a:pt x="1209" y="486"/>
                  </a:lnTo>
                  <a:lnTo>
                    <a:pt x="1207" y="473"/>
                  </a:lnTo>
                  <a:lnTo>
                    <a:pt x="1207" y="459"/>
                  </a:lnTo>
                  <a:lnTo>
                    <a:pt x="1205" y="448"/>
                  </a:lnTo>
                  <a:lnTo>
                    <a:pt x="1203" y="436"/>
                  </a:lnTo>
                  <a:lnTo>
                    <a:pt x="1203" y="425"/>
                  </a:lnTo>
                  <a:lnTo>
                    <a:pt x="1201" y="415"/>
                  </a:lnTo>
                  <a:lnTo>
                    <a:pt x="1199" y="407"/>
                  </a:lnTo>
                  <a:lnTo>
                    <a:pt x="1198" y="398"/>
                  </a:lnTo>
                  <a:lnTo>
                    <a:pt x="1196" y="392"/>
                  </a:lnTo>
                  <a:lnTo>
                    <a:pt x="1192" y="384"/>
                  </a:lnTo>
                  <a:lnTo>
                    <a:pt x="1190" y="379"/>
                  </a:lnTo>
                  <a:lnTo>
                    <a:pt x="1186" y="373"/>
                  </a:lnTo>
                  <a:lnTo>
                    <a:pt x="1184" y="369"/>
                  </a:lnTo>
                  <a:lnTo>
                    <a:pt x="1180" y="365"/>
                  </a:lnTo>
                  <a:lnTo>
                    <a:pt x="1171" y="357"/>
                  </a:lnTo>
                  <a:lnTo>
                    <a:pt x="1159" y="350"/>
                  </a:lnTo>
                  <a:lnTo>
                    <a:pt x="1150" y="344"/>
                  </a:lnTo>
                  <a:lnTo>
                    <a:pt x="1136" y="340"/>
                  </a:lnTo>
                  <a:lnTo>
                    <a:pt x="1125" y="336"/>
                  </a:lnTo>
                  <a:lnTo>
                    <a:pt x="1109" y="333"/>
                  </a:lnTo>
                  <a:lnTo>
                    <a:pt x="1096" y="333"/>
                  </a:lnTo>
                  <a:lnTo>
                    <a:pt x="1079" y="331"/>
                  </a:lnTo>
                  <a:lnTo>
                    <a:pt x="1073" y="331"/>
                  </a:lnTo>
                  <a:lnTo>
                    <a:pt x="1065" y="333"/>
                  </a:lnTo>
                  <a:lnTo>
                    <a:pt x="1055" y="333"/>
                  </a:lnTo>
                  <a:lnTo>
                    <a:pt x="1044" y="333"/>
                  </a:lnTo>
                  <a:lnTo>
                    <a:pt x="1032" y="334"/>
                  </a:lnTo>
                  <a:lnTo>
                    <a:pt x="1019" y="336"/>
                  </a:lnTo>
                  <a:lnTo>
                    <a:pt x="1006" y="338"/>
                  </a:lnTo>
                  <a:lnTo>
                    <a:pt x="988" y="340"/>
                  </a:lnTo>
                  <a:lnTo>
                    <a:pt x="971" y="342"/>
                  </a:lnTo>
                  <a:lnTo>
                    <a:pt x="954" y="344"/>
                  </a:lnTo>
                  <a:lnTo>
                    <a:pt x="933" y="348"/>
                  </a:lnTo>
                  <a:lnTo>
                    <a:pt x="912" y="350"/>
                  </a:lnTo>
                  <a:lnTo>
                    <a:pt x="888" y="354"/>
                  </a:lnTo>
                  <a:lnTo>
                    <a:pt x="865" y="357"/>
                  </a:lnTo>
                  <a:lnTo>
                    <a:pt x="841" y="361"/>
                  </a:lnTo>
                  <a:lnTo>
                    <a:pt x="814" y="365"/>
                  </a:lnTo>
                  <a:lnTo>
                    <a:pt x="770" y="375"/>
                  </a:lnTo>
                  <a:lnTo>
                    <a:pt x="727" y="386"/>
                  </a:lnTo>
                  <a:lnTo>
                    <a:pt x="687" y="396"/>
                  </a:lnTo>
                  <a:lnTo>
                    <a:pt x="647" y="407"/>
                  </a:lnTo>
                  <a:lnTo>
                    <a:pt x="610" y="417"/>
                  </a:lnTo>
                  <a:lnTo>
                    <a:pt x="574" y="427"/>
                  </a:lnTo>
                  <a:lnTo>
                    <a:pt x="539" y="434"/>
                  </a:lnTo>
                  <a:lnTo>
                    <a:pt x="507" y="444"/>
                  </a:lnTo>
                  <a:lnTo>
                    <a:pt x="474" y="452"/>
                  </a:lnTo>
                  <a:lnTo>
                    <a:pt x="445" y="461"/>
                  </a:lnTo>
                  <a:lnTo>
                    <a:pt x="416" y="469"/>
                  </a:lnTo>
                  <a:lnTo>
                    <a:pt x="391" y="476"/>
                  </a:lnTo>
                  <a:lnTo>
                    <a:pt x="366" y="482"/>
                  </a:lnTo>
                  <a:lnTo>
                    <a:pt x="343" y="490"/>
                  </a:lnTo>
                  <a:lnTo>
                    <a:pt x="322" y="496"/>
                  </a:lnTo>
                  <a:lnTo>
                    <a:pt x="303" y="503"/>
                  </a:lnTo>
                  <a:lnTo>
                    <a:pt x="286" y="511"/>
                  </a:lnTo>
                  <a:lnTo>
                    <a:pt x="270" y="517"/>
                  </a:lnTo>
                  <a:lnTo>
                    <a:pt x="257" y="523"/>
                  </a:lnTo>
                  <a:lnTo>
                    <a:pt x="246" y="526"/>
                  </a:lnTo>
                  <a:lnTo>
                    <a:pt x="234" y="530"/>
                  </a:lnTo>
                  <a:lnTo>
                    <a:pt x="224" y="534"/>
                  </a:lnTo>
                  <a:lnTo>
                    <a:pt x="215" y="536"/>
                  </a:lnTo>
                  <a:lnTo>
                    <a:pt x="207" y="536"/>
                  </a:lnTo>
                  <a:lnTo>
                    <a:pt x="192" y="536"/>
                  </a:lnTo>
                  <a:lnTo>
                    <a:pt x="184" y="534"/>
                  </a:lnTo>
                  <a:lnTo>
                    <a:pt x="176" y="532"/>
                  </a:lnTo>
                  <a:lnTo>
                    <a:pt x="169" y="530"/>
                  </a:lnTo>
                  <a:lnTo>
                    <a:pt x="159" y="528"/>
                  </a:lnTo>
                  <a:lnTo>
                    <a:pt x="151" y="524"/>
                  </a:lnTo>
                  <a:lnTo>
                    <a:pt x="142" y="521"/>
                  </a:lnTo>
                  <a:lnTo>
                    <a:pt x="132" y="517"/>
                  </a:lnTo>
                  <a:lnTo>
                    <a:pt x="123" y="511"/>
                  </a:lnTo>
                  <a:lnTo>
                    <a:pt x="113" y="505"/>
                  </a:lnTo>
                  <a:lnTo>
                    <a:pt x="104" y="500"/>
                  </a:lnTo>
                  <a:lnTo>
                    <a:pt x="94" y="494"/>
                  </a:lnTo>
                  <a:lnTo>
                    <a:pt x="82" y="486"/>
                  </a:lnTo>
                  <a:lnTo>
                    <a:pt x="73" y="478"/>
                  </a:lnTo>
                  <a:lnTo>
                    <a:pt x="63" y="471"/>
                  </a:lnTo>
                  <a:lnTo>
                    <a:pt x="54" y="461"/>
                  </a:lnTo>
                  <a:lnTo>
                    <a:pt x="46" y="453"/>
                  </a:lnTo>
                  <a:lnTo>
                    <a:pt x="40" y="446"/>
                  </a:lnTo>
                  <a:lnTo>
                    <a:pt x="34" y="438"/>
                  </a:lnTo>
                  <a:lnTo>
                    <a:pt x="29" y="430"/>
                  </a:lnTo>
                  <a:lnTo>
                    <a:pt x="23" y="423"/>
                  </a:lnTo>
                  <a:lnTo>
                    <a:pt x="19" y="417"/>
                  </a:lnTo>
                  <a:lnTo>
                    <a:pt x="13" y="409"/>
                  </a:lnTo>
                  <a:lnTo>
                    <a:pt x="11" y="404"/>
                  </a:lnTo>
                  <a:lnTo>
                    <a:pt x="8" y="398"/>
                  </a:lnTo>
                  <a:lnTo>
                    <a:pt x="6" y="390"/>
                  </a:lnTo>
                  <a:lnTo>
                    <a:pt x="2" y="386"/>
                  </a:lnTo>
                  <a:lnTo>
                    <a:pt x="2" y="381"/>
                  </a:lnTo>
                  <a:lnTo>
                    <a:pt x="0" y="375"/>
                  </a:lnTo>
                  <a:lnTo>
                    <a:pt x="0" y="365"/>
                  </a:lnTo>
                  <a:lnTo>
                    <a:pt x="0" y="357"/>
                  </a:lnTo>
                  <a:lnTo>
                    <a:pt x="2" y="350"/>
                  </a:lnTo>
                  <a:lnTo>
                    <a:pt x="8" y="344"/>
                  </a:lnTo>
                  <a:lnTo>
                    <a:pt x="13" y="340"/>
                  </a:lnTo>
                  <a:lnTo>
                    <a:pt x="21" y="334"/>
                  </a:lnTo>
                  <a:lnTo>
                    <a:pt x="31" y="331"/>
                  </a:lnTo>
                  <a:lnTo>
                    <a:pt x="42" y="327"/>
                  </a:lnTo>
                  <a:lnTo>
                    <a:pt x="56" y="325"/>
                  </a:lnTo>
                  <a:lnTo>
                    <a:pt x="92" y="321"/>
                  </a:lnTo>
                  <a:lnTo>
                    <a:pt x="128" y="315"/>
                  </a:lnTo>
                  <a:lnTo>
                    <a:pt x="165" y="311"/>
                  </a:lnTo>
                  <a:lnTo>
                    <a:pt x="203" y="306"/>
                  </a:lnTo>
                  <a:lnTo>
                    <a:pt x="244" y="298"/>
                  </a:lnTo>
                  <a:lnTo>
                    <a:pt x="282" y="292"/>
                  </a:lnTo>
                  <a:lnTo>
                    <a:pt x="322" y="285"/>
                  </a:lnTo>
                  <a:lnTo>
                    <a:pt x="365" y="277"/>
                  </a:lnTo>
                  <a:lnTo>
                    <a:pt x="405" y="269"/>
                  </a:lnTo>
                  <a:lnTo>
                    <a:pt x="449" y="260"/>
                  </a:lnTo>
                  <a:lnTo>
                    <a:pt x="491" y="250"/>
                  </a:lnTo>
                  <a:lnTo>
                    <a:pt x="535" y="240"/>
                  </a:lnTo>
                  <a:lnTo>
                    <a:pt x="579" y="231"/>
                  </a:lnTo>
                  <a:lnTo>
                    <a:pt x="626" y="221"/>
                  </a:lnTo>
                  <a:lnTo>
                    <a:pt x="672" y="210"/>
                  </a:lnTo>
                  <a:lnTo>
                    <a:pt x="720" y="198"/>
                  </a:lnTo>
                  <a:lnTo>
                    <a:pt x="752" y="187"/>
                  </a:lnTo>
                  <a:lnTo>
                    <a:pt x="783" y="177"/>
                  </a:lnTo>
                  <a:lnTo>
                    <a:pt x="814" y="166"/>
                  </a:lnTo>
                  <a:lnTo>
                    <a:pt x="844" y="156"/>
                  </a:lnTo>
                  <a:lnTo>
                    <a:pt x="873" y="146"/>
                  </a:lnTo>
                  <a:lnTo>
                    <a:pt x="902" y="137"/>
                  </a:lnTo>
                  <a:lnTo>
                    <a:pt x="929" y="127"/>
                  </a:lnTo>
                  <a:lnTo>
                    <a:pt x="956" y="118"/>
                  </a:lnTo>
                  <a:lnTo>
                    <a:pt x="983" y="108"/>
                  </a:lnTo>
                  <a:lnTo>
                    <a:pt x="1006" y="100"/>
                  </a:lnTo>
                  <a:lnTo>
                    <a:pt x="1031" y="91"/>
                  </a:lnTo>
                  <a:lnTo>
                    <a:pt x="1054" y="81"/>
                  </a:lnTo>
                  <a:lnTo>
                    <a:pt x="1075" y="73"/>
                  </a:lnTo>
                  <a:lnTo>
                    <a:pt x="1096" y="64"/>
                  </a:lnTo>
                  <a:lnTo>
                    <a:pt x="1117" y="56"/>
                  </a:lnTo>
                  <a:lnTo>
                    <a:pt x="1136" y="47"/>
                  </a:lnTo>
                  <a:lnTo>
                    <a:pt x="1150" y="41"/>
                  </a:lnTo>
                  <a:lnTo>
                    <a:pt x="1161" y="35"/>
                  </a:lnTo>
                  <a:lnTo>
                    <a:pt x="1171" y="29"/>
                  </a:lnTo>
                  <a:lnTo>
                    <a:pt x="1180" y="25"/>
                  </a:lnTo>
                  <a:lnTo>
                    <a:pt x="1190" y="22"/>
                  </a:lnTo>
                  <a:lnTo>
                    <a:pt x="1199" y="18"/>
                  </a:lnTo>
                  <a:lnTo>
                    <a:pt x="1207" y="14"/>
                  </a:lnTo>
                  <a:lnTo>
                    <a:pt x="1213" y="10"/>
                  </a:lnTo>
                  <a:lnTo>
                    <a:pt x="1219" y="8"/>
                  </a:lnTo>
                  <a:lnTo>
                    <a:pt x="1224" y="6"/>
                  </a:lnTo>
                  <a:lnTo>
                    <a:pt x="1230" y="4"/>
                  </a:lnTo>
                  <a:lnTo>
                    <a:pt x="1234" y="2"/>
                  </a:lnTo>
                  <a:lnTo>
                    <a:pt x="1238" y="2"/>
                  </a:lnTo>
                  <a:lnTo>
                    <a:pt x="1240" y="0"/>
                  </a:lnTo>
                  <a:lnTo>
                    <a:pt x="1242" y="0"/>
                  </a:lnTo>
                  <a:lnTo>
                    <a:pt x="1244" y="0"/>
                  </a:lnTo>
                  <a:lnTo>
                    <a:pt x="12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4113212" y="5854700"/>
              <a:ext cx="527050" cy="588963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46" y="2"/>
                </a:cxn>
                <a:cxn ang="0">
                  <a:pos x="65" y="8"/>
                </a:cxn>
                <a:cxn ang="0">
                  <a:pos x="92" y="16"/>
                </a:cxn>
                <a:cxn ang="0">
                  <a:pos x="128" y="27"/>
                </a:cxn>
                <a:cxn ang="0">
                  <a:pos x="171" y="39"/>
                </a:cxn>
                <a:cxn ang="0">
                  <a:pos x="209" y="50"/>
                </a:cxn>
                <a:cxn ang="0">
                  <a:pos x="245" y="60"/>
                </a:cxn>
                <a:cxn ang="0">
                  <a:pos x="278" y="69"/>
                </a:cxn>
                <a:cxn ang="0">
                  <a:pos x="311" y="77"/>
                </a:cxn>
                <a:cxn ang="0">
                  <a:pos x="339" y="85"/>
                </a:cxn>
                <a:cxn ang="0">
                  <a:pos x="366" y="92"/>
                </a:cxn>
                <a:cxn ang="0">
                  <a:pos x="389" y="98"/>
                </a:cxn>
                <a:cxn ang="0">
                  <a:pos x="410" y="104"/>
                </a:cxn>
                <a:cxn ang="0">
                  <a:pos x="430" y="108"/>
                </a:cxn>
                <a:cxn ang="0">
                  <a:pos x="447" y="112"/>
                </a:cxn>
                <a:cxn ang="0">
                  <a:pos x="460" y="115"/>
                </a:cxn>
                <a:cxn ang="0">
                  <a:pos x="474" y="117"/>
                </a:cxn>
                <a:cxn ang="0">
                  <a:pos x="483" y="119"/>
                </a:cxn>
                <a:cxn ang="0">
                  <a:pos x="489" y="119"/>
                </a:cxn>
                <a:cxn ang="0">
                  <a:pos x="535" y="275"/>
                </a:cxn>
                <a:cxn ang="0">
                  <a:pos x="620" y="586"/>
                </a:cxn>
                <a:cxn ang="0">
                  <a:pos x="656" y="741"/>
                </a:cxn>
                <a:cxn ang="0">
                  <a:pos x="645" y="739"/>
                </a:cxn>
                <a:cxn ang="0">
                  <a:pos x="631" y="733"/>
                </a:cxn>
                <a:cxn ang="0">
                  <a:pos x="618" y="726"/>
                </a:cxn>
                <a:cxn ang="0">
                  <a:pos x="602" y="714"/>
                </a:cxn>
                <a:cxn ang="0">
                  <a:pos x="589" y="701"/>
                </a:cxn>
                <a:cxn ang="0">
                  <a:pos x="574" y="685"/>
                </a:cxn>
                <a:cxn ang="0">
                  <a:pos x="558" y="666"/>
                </a:cxn>
                <a:cxn ang="0">
                  <a:pos x="520" y="618"/>
                </a:cxn>
                <a:cxn ang="0">
                  <a:pos x="460" y="545"/>
                </a:cxn>
                <a:cxn ang="0">
                  <a:pos x="403" y="476"/>
                </a:cxn>
                <a:cxn ang="0">
                  <a:pos x="343" y="409"/>
                </a:cxn>
                <a:cxn ang="0">
                  <a:pos x="286" y="344"/>
                </a:cxn>
                <a:cxn ang="0">
                  <a:pos x="228" y="282"/>
                </a:cxn>
                <a:cxn ang="0">
                  <a:pos x="144" y="190"/>
                </a:cxn>
                <a:cxn ang="0">
                  <a:pos x="78" y="125"/>
                </a:cxn>
                <a:cxn ang="0">
                  <a:pos x="59" y="108"/>
                </a:cxn>
                <a:cxn ang="0">
                  <a:pos x="42" y="92"/>
                </a:cxn>
                <a:cxn ang="0">
                  <a:pos x="29" y="79"/>
                </a:cxn>
                <a:cxn ang="0">
                  <a:pos x="17" y="67"/>
                </a:cxn>
                <a:cxn ang="0">
                  <a:pos x="9" y="56"/>
                </a:cxn>
                <a:cxn ang="0">
                  <a:pos x="4" y="46"/>
                </a:cxn>
                <a:cxn ang="0">
                  <a:pos x="0" y="37"/>
                </a:cxn>
                <a:cxn ang="0">
                  <a:pos x="0" y="27"/>
                </a:cxn>
                <a:cxn ang="0">
                  <a:pos x="5" y="14"/>
                </a:cxn>
                <a:cxn ang="0">
                  <a:pos x="13" y="6"/>
                </a:cxn>
                <a:cxn ang="0">
                  <a:pos x="25" y="0"/>
                </a:cxn>
                <a:cxn ang="0">
                  <a:pos x="32" y="0"/>
                </a:cxn>
              </a:cxnLst>
              <a:rect l="0" t="0" r="r" b="b"/>
              <a:pathLst>
                <a:path w="664" h="741">
                  <a:moveTo>
                    <a:pt x="32" y="0"/>
                  </a:moveTo>
                  <a:lnTo>
                    <a:pt x="34" y="0"/>
                  </a:lnTo>
                  <a:lnTo>
                    <a:pt x="40" y="2"/>
                  </a:lnTo>
                  <a:lnTo>
                    <a:pt x="46" y="2"/>
                  </a:lnTo>
                  <a:lnTo>
                    <a:pt x="55" y="6"/>
                  </a:lnTo>
                  <a:lnTo>
                    <a:pt x="65" y="8"/>
                  </a:lnTo>
                  <a:lnTo>
                    <a:pt x="78" y="12"/>
                  </a:lnTo>
                  <a:lnTo>
                    <a:pt x="92" y="16"/>
                  </a:lnTo>
                  <a:lnTo>
                    <a:pt x="107" y="21"/>
                  </a:lnTo>
                  <a:lnTo>
                    <a:pt x="128" y="27"/>
                  </a:lnTo>
                  <a:lnTo>
                    <a:pt x="149" y="33"/>
                  </a:lnTo>
                  <a:lnTo>
                    <a:pt x="171" y="39"/>
                  </a:lnTo>
                  <a:lnTo>
                    <a:pt x="190" y="44"/>
                  </a:lnTo>
                  <a:lnTo>
                    <a:pt x="209" y="50"/>
                  </a:lnTo>
                  <a:lnTo>
                    <a:pt x="228" y="54"/>
                  </a:lnTo>
                  <a:lnTo>
                    <a:pt x="245" y="60"/>
                  </a:lnTo>
                  <a:lnTo>
                    <a:pt x="263" y="64"/>
                  </a:lnTo>
                  <a:lnTo>
                    <a:pt x="278" y="69"/>
                  </a:lnTo>
                  <a:lnTo>
                    <a:pt x="295" y="73"/>
                  </a:lnTo>
                  <a:lnTo>
                    <a:pt x="311" y="77"/>
                  </a:lnTo>
                  <a:lnTo>
                    <a:pt x="324" y="81"/>
                  </a:lnTo>
                  <a:lnTo>
                    <a:pt x="339" y="85"/>
                  </a:lnTo>
                  <a:lnTo>
                    <a:pt x="353" y="88"/>
                  </a:lnTo>
                  <a:lnTo>
                    <a:pt x="366" y="92"/>
                  </a:lnTo>
                  <a:lnTo>
                    <a:pt x="378" y="94"/>
                  </a:lnTo>
                  <a:lnTo>
                    <a:pt x="389" y="98"/>
                  </a:lnTo>
                  <a:lnTo>
                    <a:pt x="401" y="100"/>
                  </a:lnTo>
                  <a:lnTo>
                    <a:pt x="410" y="104"/>
                  </a:lnTo>
                  <a:lnTo>
                    <a:pt x="420" y="106"/>
                  </a:lnTo>
                  <a:lnTo>
                    <a:pt x="430" y="108"/>
                  </a:lnTo>
                  <a:lnTo>
                    <a:pt x="439" y="110"/>
                  </a:lnTo>
                  <a:lnTo>
                    <a:pt x="447" y="112"/>
                  </a:lnTo>
                  <a:lnTo>
                    <a:pt x="455" y="113"/>
                  </a:lnTo>
                  <a:lnTo>
                    <a:pt x="460" y="115"/>
                  </a:lnTo>
                  <a:lnTo>
                    <a:pt x="468" y="115"/>
                  </a:lnTo>
                  <a:lnTo>
                    <a:pt x="474" y="117"/>
                  </a:lnTo>
                  <a:lnTo>
                    <a:pt x="478" y="117"/>
                  </a:lnTo>
                  <a:lnTo>
                    <a:pt x="483" y="119"/>
                  </a:lnTo>
                  <a:lnTo>
                    <a:pt x="487" y="119"/>
                  </a:lnTo>
                  <a:lnTo>
                    <a:pt x="489" y="119"/>
                  </a:lnTo>
                  <a:lnTo>
                    <a:pt x="493" y="119"/>
                  </a:lnTo>
                  <a:lnTo>
                    <a:pt x="535" y="275"/>
                  </a:lnTo>
                  <a:lnTo>
                    <a:pt x="577" y="430"/>
                  </a:lnTo>
                  <a:lnTo>
                    <a:pt x="620" y="586"/>
                  </a:lnTo>
                  <a:lnTo>
                    <a:pt x="664" y="741"/>
                  </a:lnTo>
                  <a:lnTo>
                    <a:pt x="656" y="741"/>
                  </a:lnTo>
                  <a:lnTo>
                    <a:pt x="650" y="739"/>
                  </a:lnTo>
                  <a:lnTo>
                    <a:pt x="645" y="739"/>
                  </a:lnTo>
                  <a:lnTo>
                    <a:pt x="639" y="735"/>
                  </a:lnTo>
                  <a:lnTo>
                    <a:pt x="631" y="733"/>
                  </a:lnTo>
                  <a:lnTo>
                    <a:pt x="625" y="730"/>
                  </a:lnTo>
                  <a:lnTo>
                    <a:pt x="618" y="726"/>
                  </a:lnTo>
                  <a:lnTo>
                    <a:pt x="610" y="720"/>
                  </a:lnTo>
                  <a:lnTo>
                    <a:pt x="602" y="714"/>
                  </a:lnTo>
                  <a:lnTo>
                    <a:pt x="597" y="708"/>
                  </a:lnTo>
                  <a:lnTo>
                    <a:pt x="589" y="701"/>
                  </a:lnTo>
                  <a:lnTo>
                    <a:pt x="581" y="693"/>
                  </a:lnTo>
                  <a:lnTo>
                    <a:pt x="574" y="685"/>
                  </a:lnTo>
                  <a:lnTo>
                    <a:pt x="566" y="676"/>
                  </a:lnTo>
                  <a:lnTo>
                    <a:pt x="558" y="666"/>
                  </a:lnTo>
                  <a:lnTo>
                    <a:pt x="549" y="655"/>
                  </a:lnTo>
                  <a:lnTo>
                    <a:pt x="520" y="618"/>
                  </a:lnTo>
                  <a:lnTo>
                    <a:pt x="491" y="582"/>
                  </a:lnTo>
                  <a:lnTo>
                    <a:pt x="460" y="545"/>
                  </a:lnTo>
                  <a:lnTo>
                    <a:pt x="432" y="511"/>
                  </a:lnTo>
                  <a:lnTo>
                    <a:pt x="403" y="476"/>
                  </a:lnTo>
                  <a:lnTo>
                    <a:pt x="372" y="442"/>
                  </a:lnTo>
                  <a:lnTo>
                    <a:pt x="343" y="409"/>
                  </a:lnTo>
                  <a:lnTo>
                    <a:pt x="314" y="376"/>
                  </a:lnTo>
                  <a:lnTo>
                    <a:pt x="286" y="344"/>
                  </a:lnTo>
                  <a:lnTo>
                    <a:pt x="257" y="313"/>
                  </a:lnTo>
                  <a:lnTo>
                    <a:pt x="228" y="282"/>
                  </a:lnTo>
                  <a:lnTo>
                    <a:pt x="199" y="252"/>
                  </a:lnTo>
                  <a:lnTo>
                    <a:pt x="144" y="190"/>
                  </a:lnTo>
                  <a:lnTo>
                    <a:pt x="88" y="133"/>
                  </a:lnTo>
                  <a:lnTo>
                    <a:pt x="78" y="125"/>
                  </a:lnTo>
                  <a:lnTo>
                    <a:pt x="69" y="115"/>
                  </a:lnTo>
                  <a:lnTo>
                    <a:pt x="59" y="108"/>
                  </a:lnTo>
                  <a:lnTo>
                    <a:pt x="50" y="100"/>
                  </a:lnTo>
                  <a:lnTo>
                    <a:pt x="42" y="92"/>
                  </a:lnTo>
                  <a:lnTo>
                    <a:pt x="36" y="87"/>
                  </a:lnTo>
                  <a:lnTo>
                    <a:pt x="29" y="79"/>
                  </a:lnTo>
                  <a:lnTo>
                    <a:pt x="23" y="73"/>
                  </a:lnTo>
                  <a:lnTo>
                    <a:pt x="17" y="67"/>
                  </a:lnTo>
                  <a:lnTo>
                    <a:pt x="13" y="62"/>
                  </a:lnTo>
                  <a:lnTo>
                    <a:pt x="9" y="56"/>
                  </a:lnTo>
                  <a:lnTo>
                    <a:pt x="5" y="50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2" y="19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3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3822700" y="4532313"/>
              <a:ext cx="641350" cy="400050"/>
            </a:xfrm>
            <a:custGeom>
              <a:avLst/>
              <a:gdLst/>
              <a:ahLst/>
              <a:cxnLst>
                <a:cxn ang="0">
                  <a:pos x="87" y="0"/>
                </a:cxn>
                <a:cxn ang="0">
                  <a:pos x="173" y="8"/>
                </a:cxn>
                <a:cxn ang="0">
                  <a:pos x="269" y="23"/>
                </a:cxn>
                <a:cxn ang="0">
                  <a:pos x="319" y="33"/>
                </a:cxn>
                <a:cxn ang="0">
                  <a:pos x="371" y="44"/>
                </a:cxn>
                <a:cxn ang="0">
                  <a:pos x="424" y="60"/>
                </a:cxn>
                <a:cxn ang="0">
                  <a:pos x="480" y="75"/>
                </a:cxn>
                <a:cxn ang="0">
                  <a:pos x="532" y="89"/>
                </a:cxn>
                <a:cxn ang="0">
                  <a:pos x="580" y="104"/>
                </a:cxn>
                <a:cxn ang="0">
                  <a:pos x="622" y="119"/>
                </a:cxn>
                <a:cxn ang="0">
                  <a:pos x="658" y="133"/>
                </a:cxn>
                <a:cxn ang="0">
                  <a:pos x="691" y="148"/>
                </a:cxn>
                <a:cxn ang="0">
                  <a:pos x="718" y="163"/>
                </a:cxn>
                <a:cxn ang="0">
                  <a:pos x="739" y="179"/>
                </a:cxn>
                <a:cxn ang="0">
                  <a:pos x="768" y="211"/>
                </a:cxn>
                <a:cxn ang="0">
                  <a:pos x="781" y="229"/>
                </a:cxn>
                <a:cxn ang="0">
                  <a:pos x="791" y="244"/>
                </a:cxn>
                <a:cxn ang="0">
                  <a:pos x="799" y="261"/>
                </a:cxn>
                <a:cxn ang="0">
                  <a:pos x="804" y="277"/>
                </a:cxn>
                <a:cxn ang="0">
                  <a:pos x="808" y="294"/>
                </a:cxn>
                <a:cxn ang="0">
                  <a:pos x="808" y="311"/>
                </a:cxn>
                <a:cxn ang="0">
                  <a:pos x="806" y="355"/>
                </a:cxn>
                <a:cxn ang="0">
                  <a:pos x="799" y="394"/>
                </a:cxn>
                <a:cxn ang="0">
                  <a:pos x="787" y="426"/>
                </a:cxn>
                <a:cxn ang="0">
                  <a:pos x="770" y="453"/>
                </a:cxn>
                <a:cxn ang="0">
                  <a:pos x="749" y="474"/>
                </a:cxn>
                <a:cxn ang="0">
                  <a:pos x="720" y="490"/>
                </a:cxn>
                <a:cxn ang="0">
                  <a:pos x="689" y="499"/>
                </a:cxn>
                <a:cxn ang="0">
                  <a:pos x="651" y="503"/>
                </a:cxn>
                <a:cxn ang="0">
                  <a:pos x="614" y="499"/>
                </a:cxn>
                <a:cxn ang="0">
                  <a:pos x="574" y="490"/>
                </a:cxn>
                <a:cxn ang="0">
                  <a:pos x="530" y="476"/>
                </a:cxn>
                <a:cxn ang="0">
                  <a:pos x="484" y="455"/>
                </a:cxn>
                <a:cxn ang="0">
                  <a:pos x="436" y="428"/>
                </a:cxn>
                <a:cxn ang="0">
                  <a:pos x="384" y="394"/>
                </a:cxn>
                <a:cxn ang="0">
                  <a:pos x="330" y="355"/>
                </a:cxn>
                <a:cxn ang="0">
                  <a:pos x="273" y="311"/>
                </a:cxn>
                <a:cxn ang="0">
                  <a:pos x="240" y="284"/>
                </a:cxn>
                <a:cxn ang="0">
                  <a:pos x="207" y="257"/>
                </a:cxn>
                <a:cxn ang="0">
                  <a:pos x="181" y="234"/>
                </a:cxn>
                <a:cxn ang="0">
                  <a:pos x="154" y="211"/>
                </a:cxn>
                <a:cxn ang="0">
                  <a:pos x="129" y="188"/>
                </a:cxn>
                <a:cxn ang="0">
                  <a:pos x="106" y="169"/>
                </a:cxn>
                <a:cxn ang="0">
                  <a:pos x="87" y="150"/>
                </a:cxn>
                <a:cxn ang="0">
                  <a:pos x="67" y="131"/>
                </a:cxn>
                <a:cxn ang="0">
                  <a:pos x="52" y="115"/>
                </a:cxn>
                <a:cxn ang="0">
                  <a:pos x="39" y="100"/>
                </a:cxn>
                <a:cxn ang="0">
                  <a:pos x="27" y="85"/>
                </a:cxn>
                <a:cxn ang="0">
                  <a:pos x="17" y="73"/>
                </a:cxn>
                <a:cxn ang="0">
                  <a:pos x="10" y="62"/>
                </a:cxn>
                <a:cxn ang="0">
                  <a:pos x="4" y="50"/>
                </a:cxn>
                <a:cxn ang="0">
                  <a:pos x="2" y="41"/>
                </a:cxn>
                <a:cxn ang="0">
                  <a:pos x="0" y="33"/>
                </a:cxn>
                <a:cxn ang="0">
                  <a:pos x="2" y="19"/>
                </a:cxn>
                <a:cxn ang="0">
                  <a:pos x="10" y="12"/>
                </a:cxn>
                <a:cxn ang="0">
                  <a:pos x="25" y="6"/>
                </a:cxn>
                <a:cxn ang="0">
                  <a:pos x="44" y="0"/>
                </a:cxn>
              </a:cxnLst>
              <a:rect l="0" t="0" r="r" b="b"/>
              <a:pathLst>
                <a:path w="808" h="503">
                  <a:moveTo>
                    <a:pt x="44" y="0"/>
                  </a:moveTo>
                  <a:lnTo>
                    <a:pt x="87" y="0"/>
                  </a:lnTo>
                  <a:lnTo>
                    <a:pt x="129" y="4"/>
                  </a:lnTo>
                  <a:lnTo>
                    <a:pt x="173" y="8"/>
                  </a:lnTo>
                  <a:lnTo>
                    <a:pt x="219" y="14"/>
                  </a:lnTo>
                  <a:lnTo>
                    <a:pt x="269" y="23"/>
                  </a:lnTo>
                  <a:lnTo>
                    <a:pt x="294" y="27"/>
                  </a:lnTo>
                  <a:lnTo>
                    <a:pt x="319" y="33"/>
                  </a:lnTo>
                  <a:lnTo>
                    <a:pt x="344" y="39"/>
                  </a:lnTo>
                  <a:lnTo>
                    <a:pt x="371" y="44"/>
                  </a:lnTo>
                  <a:lnTo>
                    <a:pt x="396" y="52"/>
                  </a:lnTo>
                  <a:lnTo>
                    <a:pt x="424" y="60"/>
                  </a:lnTo>
                  <a:lnTo>
                    <a:pt x="453" y="67"/>
                  </a:lnTo>
                  <a:lnTo>
                    <a:pt x="480" y="75"/>
                  </a:lnTo>
                  <a:lnTo>
                    <a:pt x="507" y="81"/>
                  </a:lnTo>
                  <a:lnTo>
                    <a:pt x="532" y="89"/>
                  </a:lnTo>
                  <a:lnTo>
                    <a:pt x="557" y="96"/>
                  </a:lnTo>
                  <a:lnTo>
                    <a:pt x="580" y="104"/>
                  </a:lnTo>
                  <a:lnTo>
                    <a:pt x="601" y="112"/>
                  </a:lnTo>
                  <a:lnTo>
                    <a:pt x="622" y="119"/>
                  </a:lnTo>
                  <a:lnTo>
                    <a:pt x="641" y="127"/>
                  </a:lnTo>
                  <a:lnTo>
                    <a:pt x="658" y="133"/>
                  </a:lnTo>
                  <a:lnTo>
                    <a:pt x="676" y="140"/>
                  </a:lnTo>
                  <a:lnTo>
                    <a:pt x="691" y="148"/>
                  </a:lnTo>
                  <a:lnTo>
                    <a:pt x="705" y="156"/>
                  </a:lnTo>
                  <a:lnTo>
                    <a:pt x="718" y="163"/>
                  </a:lnTo>
                  <a:lnTo>
                    <a:pt x="729" y="171"/>
                  </a:lnTo>
                  <a:lnTo>
                    <a:pt x="739" y="179"/>
                  </a:lnTo>
                  <a:lnTo>
                    <a:pt x="754" y="196"/>
                  </a:lnTo>
                  <a:lnTo>
                    <a:pt x="768" y="211"/>
                  </a:lnTo>
                  <a:lnTo>
                    <a:pt x="776" y="221"/>
                  </a:lnTo>
                  <a:lnTo>
                    <a:pt x="781" y="229"/>
                  </a:lnTo>
                  <a:lnTo>
                    <a:pt x="785" y="236"/>
                  </a:lnTo>
                  <a:lnTo>
                    <a:pt x="791" y="244"/>
                  </a:lnTo>
                  <a:lnTo>
                    <a:pt x="795" y="254"/>
                  </a:lnTo>
                  <a:lnTo>
                    <a:pt x="799" y="261"/>
                  </a:lnTo>
                  <a:lnTo>
                    <a:pt x="802" y="269"/>
                  </a:lnTo>
                  <a:lnTo>
                    <a:pt x="804" y="277"/>
                  </a:lnTo>
                  <a:lnTo>
                    <a:pt x="806" y="284"/>
                  </a:lnTo>
                  <a:lnTo>
                    <a:pt x="808" y="294"/>
                  </a:lnTo>
                  <a:lnTo>
                    <a:pt x="808" y="302"/>
                  </a:lnTo>
                  <a:lnTo>
                    <a:pt x="808" y="311"/>
                  </a:lnTo>
                  <a:lnTo>
                    <a:pt x="808" y="334"/>
                  </a:lnTo>
                  <a:lnTo>
                    <a:pt x="806" y="355"/>
                  </a:lnTo>
                  <a:lnTo>
                    <a:pt x="802" y="375"/>
                  </a:lnTo>
                  <a:lnTo>
                    <a:pt x="799" y="394"/>
                  </a:lnTo>
                  <a:lnTo>
                    <a:pt x="793" y="411"/>
                  </a:lnTo>
                  <a:lnTo>
                    <a:pt x="787" y="426"/>
                  </a:lnTo>
                  <a:lnTo>
                    <a:pt x="779" y="442"/>
                  </a:lnTo>
                  <a:lnTo>
                    <a:pt x="770" y="453"/>
                  </a:lnTo>
                  <a:lnTo>
                    <a:pt x="760" y="465"/>
                  </a:lnTo>
                  <a:lnTo>
                    <a:pt x="749" y="474"/>
                  </a:lnTo>
                  <a:lnTo>
                    <a:pt x="735" y="484"/>
                  </a:lnTo>
                  <a:lnTo>
                    <a:pt x="720" y="490"/>
                  </a:lnTo>
                  <a:lnTo>
                    <a:pt x="705" y="495"/>
                  </a:lnTo>
                  <a:lnTo>
                    <a:pt x="689" y="499"/>
                  </a:lnTo>
                  <a:lnTo>
                    <a:pt x="670" y="501"/>
                  </a:lnTo>
                  <a:lnTo>
                    <a:pt x="651" y="503"/>
                  </a:lnTo>
                  <a:lnTo>
                    <a:pt x="634" y="501"/>
                  </a:lnTo>
                  <a:lnTo>
                    <a:pt x="614" y="499"/>
                  </a:lnTo>
                  <a:lnTo>
                    <a:pt x="595" y="495"/>
                  </a:lnTo>
                  <a:lnTo>
                    <a:pt x="574" y="490"/>
                  </a:lnTo>
                  <a:lnTo>
                    <a:pt x="553" y="484"/>
                  </a:lnTo>
                  <a:lnTo>
                    <a:pt x="530" y="476"/>
                  </a:lnTo>
                  <a:lnTo>
                    <a:pt x="509" y="465"/>
                  </a:lnTo>
                  <a:lnTo>
                    <a:pt x="484" y="455"/>
                  </a:lnTo>
                  <a:lnTo>
                    <a:pt x="461" y="442"/>
                  </a:lnTo>
                  <a:lnTo>
                    <a:pt x="436" y="428"/>
                  </a:lnTo>
                  <a:lnTo>
                    <a:pt x="411" y="411"/>
                  </a:lnTo>
                  <a:lnTo>
                    <a:pt x="384" y="394"/>
                  </a:lnTo>
                  <a:lnTo>
                    <a:pt x="357" y="376"/>
                  </a:lnTo>
                  <a:lnTo>
                    <a:pt x="330" y="355"/>
                  </a:lnTo>
                  <a:lnTo>
                    <a:pt x="301" y="334"/>
                  </a:lnTo>
                  <a:lnTo>
                    <a:pt x="273" y="311"/>
                  </a:lnTo>
                  <a:lnTo>
                    <a:pt x="255" y="298"/>
                  </a:lnTo>
                  <a:lnTo>
                    <a:pt x="240" y="284"/>
                  </a:lnTo>
                  <a:lnTo>
                    <a:pt x="223" y="271"/>
                  </a:lnTo>
                  <a:lnTo>
                    <a:pt x="207" y="257"/>
                  </a:lnTo>
                  <a:lnTo>
                    <a:pt x="194" y="246"/>
                  </a:lnTo>
                  <a:lnTo>
                    <a:pt x="181" y="234"/>
                  </a:lnTo>
                  <a:lnTo>
                    <a:pt x="165" y="223"/>
                  </a:lnTo>
                  <a:lnTo>
                    <a:pt x="154" y="211"/>
                  </a:lnTo>
                  <a:lnTo>
                    <a:pt x="140" y="200"/>
                  </a:lnTo>
                  <a:lnTo>
                    <a:pt x="129" y="188"/>
                  </a:lnTo>
                  <a:lnTo>
                    <a:pt x="117" y="179"/>
                  </a:lnTo>
                  <a:lnTo>
                    <a:pt x="106" y="169"/>
                  </a:lnTo>
                  <a:lnTo>
                    <a:pt x="96" y="160"/>
                  </a:lnTo>
                  <a:lnTo>
                    <a:pt x="87" y="150"/>
                  </a:lnTo>
                  <a:lnTo>
                    <a:pt x="77" y="140"/>
                  </a:lnTo>
                  <a:lnTo>
                    <a:pt x="67" y="131"/>
                  </a:lnTo>
                  <a:lnTo>
                    <a:pt x="60" y="123"/>
                  </a:lnTo>
                  <a:lnTo>
                    <a:pt x="52" y="115"/>
                  </a:lnTo>
                  <a:lnTo>
                    <a:pt x="44" y="108"/>
                  </a:lnTo>
                  <a:lnTo>
                    <a:pt x="39" y="100"/>
                  </a:lnTo>
                  <a:lnTo>
                    <a:pt x="33" y="92"/>
                  </a:lnTo>
                  <a:lnTo>
                    <a:pt x="27" y="85"/>
                  </a:lnTo>
                  <a:lnTo>
                    <a:pt x="21" y="79"/>
                  </a:lnTo>
                  <a:lnTo>
                    <a:pt x="17" y="73"/>
                  </a:lnTo>
                  <a:lnTo>
                    <a:pt x="14" y="66"/>
                  </a:lnTo>
                  <a:lnTo>
                    <a:pt x="10" y="62"/>
                  </a:lnTo>
                  <a:lnTo>
                    <a:pt x="6" y="56"/>
                  </a:lnTo>
                  <a:lnTo>
                    <a:pt x="4" y="50"/>
                  </a:lnTo>
                  <a:lnTo>
                    <a:pt x="2" y="46"/>
                  </a:lnTo>
                  <a:lnTo>
                    <a:pt x="2" y="41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6"/>
                  </a:lnTo>
                  <a:lnTo>
                    <a:pt x="10" y="12"/>
                  </a:lnTo>
                  <a:lnTo>
                    <a:pt x="17" y="8"/>
                  </a:lnTo>
                  <a:lnTo>
                    <a:pt x="25" y="6"/>
                  </a:lnTo>
                  <a:lnTo>
                    <a:pt x="35" y="2"/>
                  </a:lnTo>
                  <a:lnTo>
                    <a:pt x="44" y="0"/>
                  </a:lnTo>
                  <a:lnTo>
                    <a:pt x="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3778250" y="5037138"/>
              <a:ext cx="839787" cy="571500"/>
            </a:xfrm>
            <a:custGeom>
              <a:avLst/>
              <a:gdLst/>
              <a:ahLst/>
              <a:cxnLst>
                <a:cxn ang="0">
                  <a:pos x="1027" y="0"/>
                </a:cxn>
                <a:cxn ang="0">
                  <a:pos x="1045" y="3"/>
                </a:cxn>
                <a:cxn ang="0">
                  <a:pos x="1054" y="13"/>
                </a:cxn>
                <a:cxn ang="0">
                  <a:pos x="1060" y="24"/>
                </a:cxn>
                <a:cxn ang="0">
                  <a:pos x="1060" y="38"/>
                </a:cxn>
                <a:cxn ang="0">
                  <a:pos x="1056" y="51"/>
                </a:cxn>
                <a:cxn ang="0">
                  <a:pos x="1047" y="71"/>
                </a:cxn>
                <a:cxn ang="0">
                  <a:pos x="1037" y="92"/>
                </a:cxn>
                <a:cxn ang="0">
                  <a:pos x="999" y="142"/>
                </a:cxn>
                <a:cxn ang="0">
                  <a:pos x="931" y="216"/>
                </a:cxn>
                <a:cxn ang="0">
                  <a:pos x="856" y="289"/>
                </a:cxn>
                <a:cxn ang="0">
                  <a:pos x="818" y="328"/>
                </a:cxn>
                <a:cxn ang="0">
                  <a:pos x="776" y="364"/>
                </a:cxn>
                <a:cxn ang="0">
                  <a:pos x="732" y="403"/>
                </a:cxn>
                <a:cxn ang="0">
                  <a:pos x="693" y="439"/>
                </a:cxn>
                <a:cxn ang="0">
                  <a:pos x="655" y="474"/>
                </a:cxn>
                <a:cxn ang="0">
                  <a:pos x="584" y="537"/>
                </a:cxn>
                <a:cxn ang="0">
                  <a:pos x="521" y="595"/>
                </a:cxn>
                <a:cxn ang="0">
                  <a:pos x="461" y="646"/>
                </a:cxn>
                <a:cxn ang="0">
                  <a:pos x="440" y="664"/>
                </a:cxn>
                <a:cxn ang="0">
                  <a:pos x="419" y="679"/>
                </a:cxn>
                <a:cxn ang="0">
                  <a:pos x="400" y="690"/>
                </a:cxn>
                <a:cxn ang="0">
                  <a:pos x="381" y="700"/>
                </a:cxn>
                <a:cxn ang="0">
                  <a:pos x="363" y="710"/>
                </a:cxn>
                <a:cxn ang="0">
                  <a:pos x="346" y="715"/>
                </a:cxn>
                <a:cxn ang="0">
                  <a:pos x="331" y="719"/>
                </a:cxn>
                <a:cxn ang="0">
                  <a:pos x="315" y="719"/>
                </a:cxn>
                <a:cxn ang="0">
                  <a:pos x="298" y="717"/>
                </a:cxn>
                <a:cxn ang="0">
                  <a:pos x="279" y="712"/>
                </a:cxn>
                <a:cxn ang="0">
                  <a:pos x="258" y="700"/>
                </a:cxn>
                <a:cxn ang="0">
                  <a:pos x="233" y="687"/>
                </a:cxn>
                <a:cxn ang="0">
                  <a:pos x="208" y="667"/>
                </a:cxn>
                <a:cxn ang="0">
                  <a:pos x="179" y="644"/>
                </a:cxn>
                <a:cxn ang="0">
                  <a:pos x="146" y="618"/>
                </a:cxn>
                <a:cxn ang="0">
                  <a:pos x="114" y="587"/>
                </a:cxn>
                <a:cxn ang="0">
                  <a:pos x="87" y="552"/>
                </a:cxn>
                <a:cxn ang="0">
                  <a:pos x="64" y="520"/>
                </a:cxn>
                <a:cxn ang="0">
                  <a:pos x="45" y="489"/>
                </a:cxn>
                <a:cxn ang="0">
                  <a:pos x="29" y="462"/>
                </a:cxn>
                <a:cxn ang="0">
                  <a:pos x="16" y="439"/>
                </a:cxn>
                <a:cxn ang="0">
                  <a:pos x="6" y="418"/>
                </a:cxn>
                <a:cxn ang="0">
                  <a:pos x="0" y="399"/>
                </a:cxn>
                <a:cxn ang="0">
                  <a:pos x="0" y="383"/>
                </a:cxn>
                <a:cxn ang="0">
                  <a:pos x="2" y="360"/>
                </a:cxn>
                <a:cxn ang="0">
                  <a:pos x="10" y="347"/>
                </a:cxn>
                <a:cxn ang="0">
                  <a:pos x="24" y="339"/>
                </a:cxn>
                <a:cxn ang="0">
                  <a:pos x="45" y="335"/>
                </a:cxn>
                <a:cxn ang="0">
                  <a:pos x="79" y="334"/>
                </a:cxn>
                <a:cxn ang="0">
                  <a:pos x="119" y="330"/>
                </a:cxn>
                <a:cxn ang="0">
                  <a:pos x="166" y="322"/>
                </a:cxn>
                <a:cxn ang="0">
                  <a:pos x="214" y="312"/>
                </a:cxn>
                <a:cxn ang="0">
                  <a:pos x="269" y="299"/>
                </a:cxn>
                <a:cxn ang="0">
                  <a:pos x="329" y="284"/>
                </a:cxn>
                <a:cxn ang="0">
                  <a:pos x="392" y="264"/>
                </a:cxn>
                <a:cxn ang="0">
                  <a:pos x="461" y="243"/>
                </a:cxn>
                <a:cxn ang="0">
                  <a:pos x="599" y="188"/>
                </a:cxn>
                <a:cxn ang="0">
                  <a:pos x="730" y="134"/>
                </a:cxn>
                <a:cxn ang="0">
                  <a:pos x="855" y="80"/>
                </a:cxn>
                <a:cxn ang="0">
                  <a:pos x="972" y="24"/>
                </a:cxn>
                <a:cxn ang="0">
                  <a:pos x="985" y="13"/>
                </a:cxn>
                <a:cxn ang="0">
                  <a:pos x="997" y="5"/>
                </a:cxn>
                <a:cxn ang="0">
                  <a:pos x="1006" y="0"/>
                </a:cxn>
                <a:cxn ang="0">
                  <a:pos x="1016" y="0"/>
                </a:cxn>
              </a:cxnLst>
              <a:rect l="0" t="0" r="r" b="b"/>
              <a:pathLst>
                <a:path w="1060" h="719">
                  <a:moveTo>
                    <a:pt x="1016" y="0"/>
                  </a:moveTo>
                  <a:lnTo>
                    <a:pt x="1027" y="0"/>
                  </a:lnTo>
                  <a:lnTo>
                    <a:pt x="1037" y="1"/>
                  </a:lnTo>
                  <a:lnTo>
                    <a:pt x="1045" y="3"/>
                  </a:lnTo>
                  <a:lnTo>
                    <a:pt x="1050" y="7"/>
                  </a:lnTo>
                  <a:lnTo>
                    <a:pt x="1054" y="13"/>
                  </a:lnTo>
                  <a:lnTo>
                    <a:pt x="1058" y="19"/>
                  </a:lnTo>
                  <a:lnTo>
                    <a:pt x="1060" y="24"/>
                  </a:lnTo>
                  <a:lnTo>
                    <a:pt x="1060" y="32"/>
                  </a:lnTo>
                  <a:lnTo>
                    <a:pt x="1060" y="38"/>
                  </a:lnTo>
                  <a:lnTo>
                    <a:pt x="1058" y="44"/>
                  </a:lnTo>
                  <a:lnTo>
                    <a:pt x="1056" y="51"/>
                  </a:lnTo>
                  <a:lnTo>
                    <a:pt x="1052" y="61"/>
                  </a:lnTo>
                  <a:lnTo>
                    <a:pt x="1047" y="71"/>
                  </a:lnTo>
                  <a:lnTo>
                    <a:pt x="1043" y="80"/>
                  </a:lnTo>
                  <a:lnTo>
                    <a:pt x="1037" y="92"/>
                  </a:lnTo>
                  <a:lnTo>
                    <a:pt x="1029" y="105"/>
                  </a:lnTo>
                  <a:lnTo>
                    <a:pt x="999" y="142"/>
                  </a:lnTo>
                  <a:lnTo>
                    <a:pt x="966" y="180"/>
                  </a:lnTo>
                  <a:lnTo>
                    <a:pt x="931" y="216"/>
                  </a:lnTo>
                  <a:lnTo>
                    <a:pt x="895" y="253"/>
                  </a:lnTo>
                  <a:lnTo>
                    <a:pt x="856" y="289"/>
                  </a:lnTo>
                  <a:lnTo>
                    <a:pt x="837" y="309"/>
                  </a:lnTo>
                  <a:lnTo>
                    <a:pt x="818" y="328"/>
                  </a:lnTo>
                  <a:lnTo>
                    <a:pt x="797" y="347"/>
                  </a:lnTo>
                  <a:lnTo>
                    <a:pt x="776" y="364"/>
                  </a:lnTo>
                  <a:lnTo>
                    <a:pt x="755" y="383"/>
                  </a:lnTo>
                  <a:lnTo>
                    <a:pt x="732" y="403"/>
                  </a:lnTo>
                  <a:lnTo>
                    <a:pt x="713" y="420"/>
                  </a:lnTo>
                  <a:lnTo>
                    <a:pt x="693" y="439"/>
                  </a:lnTo>
                  <a:lnTo>
                    <a:pt x="674" y="456"/>
                  </a:lnTo>
                  <a:lnTo>
                    <a:pt x="655" y="474"/>
                  </a:lnTo>
                  <a:lnTo>
                    <a:pt x="619" y="506"/>
                  </a:lnTo>
                  <a:lnTo>
                    <a:pt x="584" y="537"/>
                  </a:lnTo>
                  <a:lnTo>
                    <a:pt x="551" y="566"/>
                  </a:lnTo>
                  <a:lnTo>
                    <a:pt x="521" y="595"/>
                  </a:lnTo>
                  <a:lnTo>
                    <a:pt x="490" y="621"/>
                  </a:lnTo>
                  <a:lnTo>
                    <a:pt x="461" y="646"/>
                  </a:lnTo>
                  <a:lnTo>
                    <a:pt x="450" y="656"/>
                  </a:lnTo>
                  <a:lnTo>
                    <a:pt x="440" y="664"/>
                  </a:lnTo>
                  <a:lnTo>
                    <a:pt x="430" y="671"/>
                  </a:lnTo>
                  <a:lnTo>
                    <a:pt x="419" y="679"/>
                  </a:lnTo>
                  <a:lnTo>
                    <a:pt x="409" y="685"/>
                  </a:lnTo>
                  <a:lnTo>
                    <a:pt x="400" y="690"/>
                  </a:lnTo>
                  <a:lnTo>
                    <a:pt x="390" y="696"/>
                  </a:lnTo>
                  <a:lnTo>
                    <a:pt x="381" y="700"/>
                  </a:lnTo>
                  <a:lnTo>
                    <a:pt x="373" y="706"/>
                  </a:lnTo>
                  <a:lnTo>
                    <a:pt x="363" y="710"/>
                  </a:lnTo>
                  <a:lnTo>
                    <a:pt x="354" y="712"/>
                  </a:lnTo>
                  <a:lnTo>
                    <a:pt x="346" y="715"/>
                  </a:lnTo>
                  <a:lnTo>
                    <a:pt x="338" y="717"/>
                  </a:lnTo>
                  <a:lnTo>
                    <a:pt x="331" y="719"/>
                  </a:lnTo>
                  <a:lnTo>
                    <a:pt x="323" y="719"/>
                  </a:lnTo>
                  <a:lnTo>
                    <a:pt x="315" y="719"/>
                  </a:lnTo>
                  <a:lnTo>
                    <a:pt x="308" y="719"/>
                  </a:lnTo>
                  <a:lnTo>
                    <a:pt x="298" y="717"/>
                  </a:lnTo>
                  <a:lnTo>
                    <a:pt x="288" y="715"/>
                  </a:lnTo>
                  <a:lnTo>
                    <a:pt x="279" y="712"/>
                  </a:lnTo>
                  <a:lnTo>
                    <a:pt x="267" y="706"/>
                  </a:lnTo>
                  <a:lnTo>
                    <a:pt x="258" y="700"/>
                  </a:lnTo>
                  <a:lnTo>
                    <a:pt x="244" y="694"/>
                  </a:lnTo>
                  <a:lnTo>
                    <a:pt x="233" y="687"/>
                  </a:lnTo>
                  <a:lnTo>
                    <a:pt x="219" y="677"/>
                  </a:lnTo>
                  <a:lnTo>
                    <a:pt x="208" y="667"/>
                  </a:lnTo>
                  <a:lnTo>
                    <a:pt x="192" y="656"/>
                  </a:lnTo>
                  <a:lnTo>
                    <a:pt x="179" y="644"/>
                  </a:lnTo>
                  <a:lnTo>
                    <a:pt x="164" y="631"/>
                  </a:lnTo>
                  <a:lnTo>
                    <a:pt x="146" y="618"/>
                  </a:lnTo>
                  <a:lnTo>
                    <a:pt x="131" y="604"/>
                  </a:lnTo>
                  <a:lnTo>
                    <a:pt x="114" y="587"/>
                  </a:lnTo>
                  <a:lnTo>
                    <a:pt x="100" y="570"/>
                  </a:lnTo>
                  <a:lnTo>
                    <a:pt x="87" y="552"/>
                  </a:lnTo>
                  <a:lnTo>
                    <a:pt x="75" y="535"/>
                  </a:lnTo>
                  <a:lnTo>
                    <a:pt x="64" y="520"/>
                  </a:lnTo>
                  <a:lnTo>
                    <a:pt x="54" y="504"/>
                  </a:lnTo>
                  <a:lnTo>
                    <a:pt x="45" y="489"/>
                  </a:lnTo>
                  <a:lnTo>
                    <a:pt x="35" y="476"/>
                  </a:lnTo>
                  <a:lnTo>
                    <a:pt x="29" y="462"/>
                  </a:lnTo>
                  <a:lnTo>
                    <a:pt x="22" y="451"/>
                  </a:lnTo>
                  <a:lnTo>
                    <a:pt x="16" y="439"/>
                  </a:lnTo>
                  <a:lnTo>
                    <a:pt x="10" y="428"/>
                  </a:lnTo>
                  <a:lnTo>
                    <a:pt x="6" y="418"/>
                  </a:lnTo>
                  <a:lnTo>
                    <a:pt x="4" y="408"/>
                  </a:lnTo>
                  <a:lnTo>
                    <a:pt x="0" y="399"/>
                  </a:lnTo>
                  <a:lnTo>
                    <a:pt x="0" y="391"/>
                  </a:lnTo>
                  <a:lnTo>
                    <a:pt x="0" y="383"/>
                  </a:lnTo>
                  <a:lnTo>
                    <a:pt x="0" y="372"/>
                  </a:lnTo>
                  <a:lnTo>
                    <a:pt x="2" y="360"/>
                  </a:lnTo>
                  <a:lnTo>
                    <a:pt x="4" y="353"/>
                  </a:lnTo>
                  <a:lnTo>
                    <a:pt x="10" y="347"/>
                  </a:lnTo>
                  <a:lnTo>
                    <a:pt x="16" y="341"/>
                  </a:lnTo>
                  <a:lnTo>
                    <a:pt x="24" y="339"/>
                  </a:lnTo>
                  <a:lnTo>
                    <a:pt x="33" y="337"/>
                  </a:lnTo>
                  <a:lnTo>
                    <a:pt x="45" y="335"/>
                  </a:lnTo>
                  <a:lnTo>
                    <a:pt x="60" y="335"/>
                  </a:lnTo>
                  <a:lnTo>
                    <a:pt x="79" y="334"/>
                  </a:lnTo>
                  <a:lnTo>
                    <a:pt x="98" y="334"/>
                  </a:lnTo>
                  <a:lnTo>
                    <a:pt x="119" y="330"/>
                  </a:lnTo>
                  <a:lnTo>
                    <a:pt x="141" y="326"/>
                  </a:lnTo>
                  <a:lnTo>
                    <a:pt x="166" y="322"/>
                  </a:lnTo>
                  <a:lnTo>
                    <a:pt x="189" y="318"/>
                  </a:lnTo>
                  <a:lnTo>
                    <a:pt x="214" y="312"/>
                  </a:lnTo>
                  <a:lnTo>
                    <a:pt x="240" y="307"/>
                  </a:lnTo>
                  <a:lnTo>
                    <a:pt x="269" y="299"/>
                  </a:lnTo>
                  <a:lnTo>
                    <a:pt x="298" y="291"/>
                  </a:lnTo>
                  <a:lnTo>
                    <a:pt x="329" y="284"/>
                  </a:lnTo>
                  <a:lnTo>
                    <a:pt x="359" y="274"/>
                  </a:lnTo>
                  <a:lnTo>
                    <a:pt x="392" y="264"/>
                  </a:lnTo>
                  <a:lnTo>
                    <a:pt x="427" y="255"/>
                  </a:lnTo>
                  <a:lnTo>
                    <a:pt x="461" y="243"/>
                  </a:lnTo>
                  <a:lnTo>
                    <a:pt x="530" y="216"/>
                  </a:lnTo>
                  <a:lnTo>
                    <a:pt x="599" y="188"/>
                  </a:lnTo>
                  <a:lnTo>
                    <a:pt x="666" y="161"/>
                  </a:lnTo>
                  <a:lnTo>
                    <a:pt x="730" y="134"/>
                  </a:lnTo>
                  <a:lnTo>
                    <a:pt x="793" y="107"/>
                  </a:lnTo>
                  <a:lnTo>
                    <a:pt x="855" y="80"/>
                  </a:lnTo>
                  <a:lnTo>
                    <a:pt x="914" y="53"/>
                  </a:lnTo>
                  <a:lnTo>
                    <a:pt x="972" y="24"/>
                  </a:lnTo>
                  <a:lnTo>
                    <a:pt x="979" y="19"/>
                  </a:lnTo>
                  <a:lnTo>
                    <a:pt x="985" y="13"/>
                  </a:lnTo>
                  <a:lnTo>
                    <a:pt x="991" y="7"/>
                  </a:lnTo>
                  <a:lnTo>
                    <a:pt x="997" y="5"/>
                  </a:lnTo>
                  <a:lnTo>
                    <a:pt x="1002" y="1"/>
                  </a:lnTo>
                  <a:lnTo>
                    <a:pt x="1006" y="0"/>
                  </a:lnTo>
                  <a:lnTo>
                    <a:pt x="1012" y="0"/>
                  </a:lnTo>
                  <a:lnTo>
                    <a:pt x="1016" y="0"/>
                  </a:lnTo>
                  <a:lnTo>
                    <a:pt x="101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886200" y="1143000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巴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3794" name="Picture 2" descr="http://upload.wikimedia.org/wikipedia/commons/thumb/7/74/Soap_in_blue_dish.JPG/220px-Soap_in_blue_dish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3657600"/>
            <a:ext cx="2603499" cy="19526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3" name="Picture 4" descr="Thick, Overweight, Obesity, Weight, Misshape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962400"/>
            <a:ext cx="3691944" cy="2457450"/>
          </a:xfrm>
          <a:prstGeom prst="rect">
            <a:avLst/>
          </a:prstGeom>
          <a:noFill/>
        </p:spPr>
      </p:pic>
      <p:grpSp>
        <p:nvGrpSpPr>
          <p:cNvPr id="25" name="Group 24"/>
          <p:cNvGrpSpPr/>
          <p:nvPr/>
        </p:nvGrpSpPr>
        <p:grpSpPr>
          <a:xfrm>
            <a:off x="990600" y="1143000"/>
            <a:ext cx="1476522" cy="1349369"/>
            <a:chOff x="990600" y="1143000"/>
            <a:chExt cx="1476522" cy="1349369"/>
          </a:xfrm>
        </p:grpSpPr>
        <p:pic>
          <p:nvPicPr>
            <p:cNvPr id="14" name="Picture 2" descr="C:\Users\Meishing\Desktop\meizhou pics\46-23.png"/>
            <p:cNvPicPr>
              <a:picLocks noChangeAspect="1" noChangeArrowheads="1"/>
            </p:cNvPicPr>
            <p:nvPr/>
          </p:nvPicPr>
          <p:blipFill>
            <a:blip r:embed="rId7" cstate="print">
              <a:lum bright="-20000" contrast="40000"/>
            </a:blip>
            <a:srcRect l="75000" r="12500"/>
            <a:stretch>
              <a:fillRect/>
            </a:stretch>
          </p:blipFill>
          <p:spPr bwMode="auto">
            <a:xfrm>
              <a:off x="990600" y="1143000"/>
              <a:ext cx="1476522" cy="1349369"/>
            </a:xfrm>
            <a:prstGeom prst="rect">
              <a:avLst/>
            </a:prstGeom>
            <a:noFill/>
          </p:spPr>
        </p:pic>
        <p:sp>
          <p:nvSpPr>
            <p:cNvPr id="24" name="Rectangle 23"/>
            <p:cNvSpPr/>
            <p:nvPr/>
          </p:nvSpPr>
          <p:spPr>
            <a:xfrm>
              <a:off x="1905000" y="17526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2" grpId="0"/>
      <p:bldP spid="2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71600" y="3200400"/>
            <a:ext cx="1600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调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味料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7400" y="1981200"/>
            <a:ext cx="2362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有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机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肥料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67000" y="1447800"/>
            <a:ext cx="60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>
                <a:latin typeface="Adobe Kaiti Std R" pitchFamily="18" charset="-128"/>
                <a:ea typeface="Adobe Kaiti Std R" pitchFamily="18" charset="-128"/>
              </a:rPr>
              <a:t>米</a:t>
            </a:r>
            <a:endParaRPr lang="en-US" sz="8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00400" y="1295400"/>
            <a:ext cx="198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斗</a:t>
            </a:r>
            <a:endParaRPr lang="en-US" sz="96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1746" name="Picture 2" descr="http://upload.wikimedia.org/wikipedia/commons/thumb/5/5d/Achiote_paste_ingredients.jpg/220px-Achiote_paste_ingredients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4114800"/>
            <a:ext cx="3473362" cy="2305051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3962400" y="6211669"/>
            <a:ext cx="5181600" cy="646331"/>
            <a:chOff x="762000" y="3809999"/>
            <a:chExt cx="5105400" cy="2253837"/>
          </a:xfrm>
        </p:grpSpPr>
        <p:sp>
          <p:nvSpPr>
            <p:cNvPr id="12" name="TextBox 11"/>
            <p:cNvSpPr txBox="1"/>
            <p:nvPr/>
          </p:nvSpPr>
          <p:spPr>
            <a:xfrm>
              <a:off x="762000" y="3809999"/>
              <a:ext cx="5105400" cy="225383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/>
                <a:t>後院的果树长得真好</a:t>
              </a:r>
              <a:r>
                <a:rPr lang="en-US" altLang="zh-CN" sz="3600" dirty="0" smtClean="0"/>
                <a:t>?</a:t>
              </a:r>
              <a:endParaRPr lang="en-US" sz="3600" dirty="0"/>
            </a:p>
          </p:txBody>
        </p:sp>
        <p:sp>
          <p:nvSpPr>
            <p:cNvPr id="14" name="Action Button: Sound 13">
              <a:hlinkClick r:id="" action="ppaction://noaction" highlightClick="1"/>
            </p:cNvPr>
            <p:cNvSpPr/>
            <p:nvPr/>
          </p:nvSpPr>
          <p:spPr>
            <a:xfrm>
              <a:off x="5306367" y="4196498"/>
              <a:ext cx="330956" cy="1207814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848600" y="5791200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回答问题</a:t>
            </a:r>
            <a:endParaRPr lang="en-US" dirty="0"/>
          </a:p>
        </p:txBody>
      </p:sp>
      <p:pic>
        <p:nvPicPr>
          <p:cNvPr id="34818" name="Picture 2" descr="http://upload.wikimedia.org/wikipedia/commons/thumb/5/53/Compost-dirt.jpg/220px-Compost-dirt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10199" y="2971800"/>
            <a:ext cx="3213099" cy="2409826"/>
          </a:xfrm>
          <a:prstGeom prst="rect">
            <a:avLst/>
          </a:prstGeom>
          <a:noFill/>
        </p:spPr>
      </p:pic>
      <p:grpSp>
        <p:nvGrpSpPr>
          <p:cNvPr id="17" name="Group 16"/>
          <p:cNvGrpSpPr/>
          <p:nvPr/>
        </p:nvGrpSpPr>
        <p:grpSpPr>
          <a:xfrm>
            <a:off x="838200" y="1397848"/>
            <a:ext cx="1447800" cy="1323121"/>
            <a:chOff x="838200" y="1397848"/>
            <a:chExt cx="1447800" cy="1323121"/>
          </a:xfrm>
        </p:grpSpPr>
        <p:pic>
          <p:nvPicPr>
            <p:cNvPr id="24" name="Picture 2" descr="C:\Users\Meishing\Desktop\meizhou pics\46-23.png"/>
            <p:cNvPicPr>
              <a:picLocks noChangeAspect="1" noChangeArrowheads="1"/>
            </p:cNvPicPr>
            <p:nvPr/>
          </p:nvPicPr>
          <p:blipFill>
            <a:blip r:embed="rId9" cstate="print">
              <a:lum bright="-20000" contrast="40000"/>
            </a:blip>
            <a:srcRect l="87500"/>
            <a:stretch>
              <a:fillRect/>
            </a:stretch>
          </p:blipFill>
          <p:spPr bwMode="auto">
            <a:xfrm>
              <a:off x="838200" y="1397848"/>
              <a:ext cx="1447800" cy="1323121"/>
            </a:xfrm>
            <a:prstGeom prst="rect">
              <a:avLst/>
            </a:prstGeom>
            <a:noFill/>
          </p:spPr>
        </p:pic>
        <p:sp>
          <p:nvSpPr>
            <p:cNvPr id="16" name="Rectangle 15"/>
            <p:cNvSpPr/>
            <p:nvPr/>
          </p:nvSpPr>
          <p:spPr>
            <a:xfrm>
              <a:off x="1676400" y="1905000"/>
              <a:ext cx="3810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0285695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6-cu-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5" grpId="0"/>
      <p:bldP spid="25" grpId="1"/>
      <p:bldP spid="26" grpId="0"/>
      <p:bldP spid="2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5908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前活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9800" y="4191000"/>
            <a:ext cx="4572000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Adobe Heiti Std R" pitchFamily="34" charset="-128"/>
                <a:ea typeface="Adobe Heiti Std R" pitchFamily="34" charset="-128"/>
              </a:rPr>
              <a:t>经验分享：请家中有做有机肥料的学生分享如何制作有机肥料的过程。</a:t>
            </a:r>
            <a:endParaRPr lang="en-US" sz="2400" dirty="0">
              <a:latin typeface="Adobe Heiti Std R" pitchFamily="34" charset="-128"/>
              <a:ea typeface="Adobe Heiti Std R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7E3A"/>
                                      </p:to>
                                    </p:animClr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第三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67000" y="1295400"/>
            <a:ext cx="1371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0" b="1" dirty="0" smtClean="0">
                <a:latin typeface="Adobe Kaiti Std R" pitchFamily="18" charset="-128"/>
                <a:ea typeface="Adobe Kaiti Std R" pitchFamily="18" charset="-128"/>
              </a:rPr>
              <a:t>自</a:t>
            </a:r>
            <a:endParaRPr lang="en-US" sz="11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85800" y="2819400"/>
            <a:ext cx="1989083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部首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1600" y="1981200"/>
            <a:ext cx="3208283" cy="107721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美</a:t>
            </a:r>
            <a:r>
              <a:rPr lang="zh-CN" altLang="en-US" sz="32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国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首都</a:t>
            </a:r>
            <a:r>
              <a:rPr lang="en-US" altLang="zh-TW" sz="2000" dirty="0" smtClean="0">
                <a:latin typeface="Adobe Kaiti Std R" pitchFamily="18" charset="-128"/>
                <a:ea typeface="Adobe Kaiti Std R" pitchFamily="18" charset="-128"/>
              </a:rPr>
              <a:t>Washington</a:t>
            </a:r>
            <a:endParaRPr lang="en-US" sz="2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819400" y="1143000"/>
            <a:ext cx="1371600" cy="457200"/>
            <a:chOff x="3124200" y="1981200"/>
            <a:chExt cx="2286000" cy="859741"/>
          </a:xfrm>
        </p:grpSpPr>
        <p:sp>
          <p:nvSpPr>
            <p:cNvPr id="11" name="Freeform 24"/>
            <p:cNvSpPr>
              <a:spLocks/>
            </p:cNvSpPr>
            <p:nvPr/>
          </p:nvSpPr>
          <p:spPr bwMode="auto">
            <a:xfrm>
              <a:off x="3429000" y="2133600"/>
              <a:ext cx="619014" cy="456887"/>
            </a:xfrm>
            <a:custGeom>
              <a:avLst/>
              <a:gdLst>
                <a:gd name="T0" fmla="*/ 2147483647 w 827"/>
                <a:gd name="T1" fmla="*/ 0 h 821"/>
                <a:gd name="T2" fmla="*/ 2147483647 w 827"/>
                <a:gd name="T3" fmla="*/ 2147483647 h 821"/>
                <a:gd name="T4" fmla="*/ 2147483647 w 827"/>
                <a:gd name="T5" fmla="*/ 2147483647 h 821"/>
                <a:gd name="T6" fmla="*/ 2147483647 w 827"/>
                <a:gd name="T7" fmla="*/ 2147483647 h 821"/>
                <a:gd name="T8" fmla="*/ 2147483647 w 827"/>
                <a:gd name="T9" fmla="*/ 2147483647 h 821"/>
                <a:gd name="T10" fmla="*/ 2147483647 w 827"/>
                <a:gd name="T11" fmla="*/ 2147483647 h 821"/>
                <a:gd name="T12" fmla="*/ 2147483647 w 827"/>
                <a:gd name="T13" fmla="*/ 2147483647 h 821"/>
                <a:gd name="T14" fmla="*/ 2147483647 w 827"/>
                <a:gd name="T15" fmla="*/ 2147483647 h 821"/>
                <a:gd name="T16" fmla="*/ 2147483647 w 827"/>
                <a:gd name="T17" fmla="*/ 2147483647 h 821"/>
                <a:gd name="T18" fmla="*/ 2147483647 w 827"/>
                <a:gd name="T19" fmla="*/ 2147483647 h 821"/>
                <a:gd name="T20" fmla="*/ 2147483647 w 827"/>
                <a:gd name="T21" fmla="*/ 2147483647 h 821"/>
                <a:gd name="T22" fmla="*/ 2147483647 w 827"/>
                <a:gd name="T23" fmla="*/ 2147483647 h 821"/>
                <a:gd name="T24" fmla="*/ 2147483647 w 827"/>
                <a:gd name="T25" fmla="*/ 2147483647 h 821"/>
                <a:gd name="T26" fmla="*/ 2147483647 w 827"/>
                <a:gd name="T27" fmla="*/ 2147483647 h 821"/>
                <a:gd name="T28" fmla="*/ 2147483647 w 827"/>
                <a:gd name="T29" fmla="*/ 2147483647 h 821"/>
                <a:gd name="T30" fmla="*/ 2147483647 w 827"/>
                <a:gd name="T31" fmla="*/ 2147483647 h 821"/>
                <a:gd name="T32" fmla="*/ 2147483647 w 827"/>
                <a:gd name="T33" fmla="*/ 2147483647 h 821"/>
                <a:gd name="T34" fmla="*/ 2147483647 w 827"/>
                <a:gd name="T35" fmla="*/ 2147483647 h 821"/>
                <a:gd name="T36" fmla="*/ 2147483647 w 827"/>
                <a:gd name="T37" fmla="*/ 2147483647 h 821"/>
                <a:gd name="T38" fmla="*/ 2147483647 w 827"/>
                <a:gd name="T39" fmla="*/ 2147483647 h 821"/>
                <a:gd name="T40" fmla="*/ 2147483647 w 827"/>
                <a:gd name="T41" fmla="*/ 2147483647 h 821"/>
                <a:gd name="T42" fmla="*/ 2147483647 w 827"/>
                <a:gd name="T43" fmla="*/ 2147483647 h 821"/>
                <a:gd name="T44" fmla="*/ 2147483647 w 827"/>
                <a:gd name="T45" fmla="*/ 2147483647 h 821"/>
                <a:gd name="T46" fmla="*/ 2147483647 w 827"/>
                <a:gd name="T47" fmla="*/ 2147483647 h 821"/>
                <a:gd name="T48" fmla="*/ 2147483647 w 827"/>
                <a:gd name="T49" fmla="*/ 2147483647 h 821"/>
                <a:gd name="T50" fmla="*/ 2147483647 w 827"/>
                <a:gd name="T51" fmla="*/ 2147483647 h 821"/>
                <a:gd name="T52" fmla="*/ 2147483647 w 827"/>
                <a:gd name="T53" fmla="*/ 2147483647 h 821"/>
                <a:gd name="T54" fmla="*/ 2147483647 w 827"/>
                <a:gd name="T55" fmla="*/ 2147483647 h 821"/>
                <a:gd name="T56" fmla="*/ 2147483647 w 827"/>
                <a:gd name="T57" fmla="*/ 2147483647 h 821"/>
                <a:gd name="T58" fmla="*/ 2147483647 w 827"/>
                <a:gd name="T59" fmla="*/ 2147483647 h 821"/>
                <a:gd name="T60" fmla="*/ 2147483647 w 827"/>
                <a:gd name="T61" fmla="*/ 2147483647 h 821"/>
                <a:gd name="T62" fmla="*/ 2147483647 w 827"/>
                <a:gd name="T63" fmla="*/ 2147483647 h 821"/>
                <a:gd name="T64" fmla="*/ 2147483647 w 827"/>
                <a:gd name="T65" fmla="*/ 2147483647 h 821"/>
                <a:gd name="T66" fmla="*/ 2147483647 w 827"/>
                <a:gd name="T67" fmla="*/ 2147483647 h 821"/>
                <a:gd name="T68" fmla="*/ 2147483647 w 827"/>
                <a:gd name="T69" fmla="*/ 2147483647 h 821"/>
                <a:gd name="T70" fmla="*/ 2147483647 w 827"/>
                <a:gd name="T71" fmla="*/ 2147483647 h 821"/>
                <a:gd name="T72" fmla="*/ 2147483647 w 827"/>
                <a:gd name="T73" fmla="*/ 2147483647 h 821"/>
                <a:gd name="T74" fmla="*/ 2147483647 w 827"/>
                <a:gd name="T75" fmla="*/ 2147483647 h 821"/>
                <a:gd name="T76" fmla="*/ 2147483647 w 827"/>
                <a:gd name="T77" fmla="*/ 2147483647 h 821"/>
                <a:gd name="T78" fmla="*/ 2147483647 w 827"/>
                <a:gd name="T79" fmla="*/ 2147483647 h 821"/>
                <a:gd name="T80" fmla="*/ 2147483647 w 827"/>
                <a:gd name="T81" fmla="*/ 2147483647 h 821"/>
                <a:gd name="T82" fmla="*/ 2147483647 w 827"/>
                <a:gd name="T83" fmla="*/ 2147483647 h 821"/>
                <a:gd name="T84" fmla="*/ 2147483647 w 827"/>
                <a:gd name="T85" fmla="*/ 2147483647 h 821"/>
                <a:gd name="T86" fmla="*/ 2147483647 w 827"/>
                <a:gd name="T87" fmla="*/ 2147483647 h 821"/>
                <a:gd name="T88" fmla="*/ 2147483647 w 827"/>
                <a:gd name="T89" fmla="*/ 2147483647 h 821"/>
                <a:gd name="T90" fmla="*/ 2147483647 w 827"/>
                <a:gd name="T91" fmla="*/ 2147483647 h 821"/>
                <a:gd name="T92" fmla="*/ 2147483647 w 827"/>
                <a:gd name="T93" fmla="*/ 2147483647 h 821"/>
                <a:gd name="T94" fmla="*/ 2147483647 w 827"/>
                <a:gd name="T95" fmla="*/ 2147483647 h 821"/>
                <a:gd name="T96" fmla="*/ 2147483647 w 827"/>
                <a:gd name="T97" fmla="*/ 2147483647 h 821"/>
                <a:gd name="T98" fmla="*/ 2147483647 w 827"/>
                <a:gd name="T99" fmla="*/ 2147483647 h 821"/>
                <a:gd name="T100" fmla="*/ 2147483647 w 827"/>
                <a:gd name="T101" fmla="*/ 2147483647 h 821"/>
                <a:gd name="T102" fmla="*/ 2147483647 w 827"/>
                <a:gd name="T103" fmla="*/ 2147483647 h 821"/>
                <a:gd name="T104" fmla="*/ 2147483647 w 827"/>
                <a:gd name="T105" fmla="*/ 2147483647 h 821"/>
                <a:gd name="T106" fmla="*/ 2147483647 w 827"/>
                <a:gd name="T107" fmla="*/ 2147483647 h 821"/>
                <a:gd name="T108" fmla="*/ 2147483647 w 827"/>
                <a:gd name="T109" fmla="*/ 2147483647 h 821"/>
                <a:gd name="T110" fmla="*/ 1003554861 w 827"/>
                <a:gd name="T111" fmla="*/ 2147483647 h 821"/>
                <a:gd name="T112" fmla="*/ 2007740722 w 827"/>
                <a:gd name="T113" fmla="*/ 2147483647 h 821"/>
                <a:gd name="T114" fmla="*/ 2147483647 w 827"/>
                <a:gd name="T115" fmla="*/ 2147483647 h 821"/>
                <a:gd name="T116" fmla="*/ 2147483647 w 827"/>
                <a:gd name="T117" fmla="*/ 2147483647 h 821"/>
                <a:gd name="T118" fmla="*/ 2147483647 w 827"/>
                <a:gd name="T119" fmla="*/ 0 h 821"/>
                <a:gd name="T120" fmla="*/ 2147483647 w 827"/>
                <a:gd name="T121" fmla="*/ 0 h 8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27"/>
                <a:gd name="T184" fmla="*/ 0 h 821"/>
                <a:gd name="T185" fmla="*/ 827 w 827"/>
                <a:gd name="T186" fmla="*/ 821 h 8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27" h="821">
                  <a:moveTo>
                    <a:pt x="59" y="0"/>
                  </a:moveTo>
                  <a:lnTo>
                    <a:pt x="84" y="0"/>
                  </a:lnTo>
                  <a:lnTo>
                    <a:pt x="111" y="2"/>
                  </a:lnTo>
                  <a:lnTo>
                    <a:pt x="136" y="7"/>
                  </a:lnTo>
                  <a:lnTo>
                    <a:pt x="163" y="11"/>
                  </a:lnTo>
                  <a:lnTo>
                    <a:pt x="192" y="19"/>
                  </a:lnTo>
                  <a:lnTo>
                    <a:pt x="219" y="26"/>
                  </a:lnTo>
                  <a:lnTo>
                    <a:pt x="247" y="36"/>
                  </a:lnTo>
                  <a:lnTo>
                    <a:pt x="278" y="48"/>
                  </a:lnTo>
                  <a:lnTo>
                    <a:pt x="313" y="61"/>
                  </a:lnTo>
                  <a:lnTo>
                    <a:pt x="347" y="73"/>
                  </a:lnTo>
                  <a:lnTo>
                    <a:pt x="380" y="86"/>
                  </a:lnTo>
                  <a:lnTo>
                    <a:pt x="412" y="98"/>
                  </a:lnTo>
                  <a:lnTo>
                    <a:pt x="441" y="111"/>
                  </a:lnTo>
                  <a:lnTo>
                    <a:pt x="472" y="122"/>
                  </a:lnTo>
                  <a:lnTo>
                    <a:pt x="499" y="136"/>
                  </a:lnTo>
                  <a:lnTo>
                    <a:pt x="528" y="147"/>
                  </a:lnTo>
                  <a:lnTo>
                    <a:pt x="553" y="161"/>
                  </a:lnTo>
                  <a:lnTo>
                    <a:pt x="578" y="174"/>
                  </a:lnTo>
                  <a:lnTo>
                    <a:pt x="601" y="186"/>
                  </a:lnTo>
                  <a:lnTo>
                    <a:pt x="624" y="199"/>
                  </a:lnTo>
                  <a:lnTo>
                    <a:pt x="645" y="213"/>
                  </a:lnTo>
                  <a:lnTo>
                    <a:pt x="664" y="226"/>
                  </a:lnTo>
                  <a:lnTo>
                    <a:pt x="683" y="240"/>
                  </a:lnTo>
                  <a:lnTo>
                    <a:pt x="700" y="253"/>
                  </a:lnTo>
                  <a:lnTo>
                    <a:pt x="716" y="270"/>
                  </a:lnTo>
                  <a:lnTo>
                    <a:pt x="731" y="288"/>
                  </a:lnTo>
                  <a:lnTo>
                    <a:pt x="745" y="307"/>
                  </a:lnTo>
                  <a:lnTo>
                    <a:pt x="756" y="326"/>
                  </a:lnTo>
                  <a:lnTo>
                    <a:pt x="768" y="345"/>
                  </a:lnTo>
                  <a:lnTo>
                    <a:pt x="777" y="366"/>
                  </a:lnTo>
                  <a:lnTo>
                    <a:pt x="787" y="387"/>
                  </a:lnTo>
                  <a:lnTo>
                    <a:pt x="796" y="409"/>
                  </a:lnTo>
                  <a:lnTo>
                    <a:pt x="802" y="432"/>
                  </a:lnTo>
                  <a:lnTo>
                    <a:pt x="810" y="455"/>
                  </a:lnTo>
                  <a:lnTo>
                    <a:pt x="814" y="480"/>
                  </a:lnTo>
                  <a:lnTo>
                    <a:pt x="819" y="503"/>
                  </a:lnTo>
                  <a:lnTo>
                    <a:pt x="823" y="529"/>
                  </a:lnTo>
                  <a:lnTo>
                    <a:pt x="825" y="554"/>
                  </a:lnTo>
                  <a:lnTo>
                    <a:pt x="827" y="581"/>
                  </a:lnTo>
                  <a:lnTo>
                    <a:pt x="827" y="610"/>
                  </a:lnTo>
                  <a:lnTo>
                    <a:pt x="825" y="635"/>
                  </a:lnTo>
                  <a:lnTo>
                    <a:pt x="823" y="660"/>
                  </a:lnTo>
                  <a:lnTo>
                    <a:pt x="819" y="681"/>
                  </a:lnTo>
                  <a:lnTo>
                    <a:pt x="816" y="702"/>
                  </a:lnTo>
                  <a:lnTo>
                    <a:pt x="810" y="721"/>
                  </a:lnTo>
                  <a:lnTo>
                    <a:pt x="802" y="739"/>
                  </a:lnTo>
                  <a:lnTo>
                    <a:pt x="793" y="754"/>
                  </a:lnTo>
                  <a:lnTo>
                    <a:pt x="781" y="767"/>
                  </a:lnTo>
                  <a:lnTo>
                    <a:pt x="770" y="781"/>
                  </a:lnTo>
                  <a:lnTo>
                    <a:pt x="756" y="791"/>
                  </a:lnTo>
                  <a:lnTo>
                    <a:pt x="741" y="800"/>
                  </a:lnTo>
                  <a:lnTo>
                    <a:pt x="723" y="808"/>
                  </a:lnTo>
                  <a:lnTo>
                    <a:pt x="704" y="814"/>
                  </a:lnTo>
                  <a:lnTo>
                    <a:pt x="685" y="817"/>
                  </a:lnTo>
                  <a:lnTo>
                    <a:pt x="664" y="821"/>
                  </a:lnTo>
                  <a:lnTo>
                    <a:pt x="641" y="821"/>
                  </a:lnTo>
                  <a:lnTo>
                    <a:pt x="631" y="821"/>
                  </a:lnTo>
                  <a:lnTo>
                    <a:pt x="622" y="821"/>
                  </a:lnTo>
                  <a:lnTo>
                    <a:pt x="612" y="819"/>
                  </a:lnTo>
                  <a:lnTo>
                    <a:pt x="603" y="817"/>
                  </a:lnTo>
                  <a:lnTo>
                    <a:pt x="591" y="815"/>
                  </a:lnTo>
                  <a:lnTo>
                    <a:pt x="581" y="812"/>
                  </a:lnTo>
                  <a:lnTo>
                    <a:pt x="572" y="808"/>
                  </a:lnTo>
                  <a:lnTo>
                    <a:pt x="562" y="802"/>
                  </a:lnTo>
                  <a:lnTo>
                    <a:pt x="553" y="798"/>
                  </a:lnTo>
                  <a:lnTo>
                    <a:pt x="541" y="792"/>
                  </a:lnTo>
                  <a:lnTo>
                    <a:pt x="532" y="785"/>
                  </a:lnTo>
                  <a:lnTo>
                    <a:pt x="522" y="779"/>
                  </a:lnTo>
                  <a:lnTo>
                    <a:pt x="512" y="771"/>
                  </a:lnTo>
                  <a:lnTo>
                    <a:pt x="503" y="762"/>
                  </a:lnTo>
                  <a:lnTo>
                    <a:pt x="493" y="752"/>
                  </a:lnTo>
                  <a:lnTo>
                    <a:pt x="484" y="743"/>
                  </a:lnTo>
                  <a:lnTo>
                    <a:pt x="472" y="733"/>
                  </a:lnTo>
                  <a:lnTo>
                    <a:pt x="462" y="723"/>
                  </a:lnTo>
                  <a:lnTo>
                    <a:pt x="451" y="712"/>
                  </a:lnTo>
                  <a:lnTo>
                    <a:pt x="441" y="702"/>
                  </a:lnTo>
                  <a:lnTo>
                    <a:pt x="430" y="689"/>
                  </a:lnTo>
                  <a:lnTo>
                    <a:pt x="418" y="677"/>
                  </a:lnTo>
                  <a:lnTo>
                    <a:pt x="407" y="664"/>
                  </a:lnTo>
                  <a:lnTo>
                    <a:pt x="395" y="650"/>
                  </a:lnTo>
                  <a:lnTo>
                    <a:pt x="382" y="635"/>
                  </a:lnTo>
                  <a:lnTo>
                    <a:pt x="370" y="620"/>
                  </a:lnTo>
                  <a:lnTo>
                    <a:pt x="357" y="604"/>
                  </a:lnTo>
                  <a:lnTo>
                    <a:pt x="343" y="589"/>
                  </a:lnTo>
                  <a:lnTo>
                    <a:pt x="332" y="572"/>
                  </a:lnTo>
                  <a:lnTo>
                    <a:pt x="317" y="554"/>
                  </a:lnTo>
                  <a:lnTo>
                    <a:pt x="303" y="535"/>
                  </a:lnTo>
                  <a:lnTo>
                    <a:pt x="290" y="516"/>
                  </a:lnTo>
                  <a:lnTo>
                    <a:pt x="274" y="497"/>
                  </a:lnTo>
                  <a:lnTo>
                    <a:pt x="261" y="478"/>
                  </a:lnTo>
                  <a:lnTo>
                    <a:pt x="245" y="456"/>
                  </a:lnTo>
                  <a:lnTo>
                    <a:pt x="230" y="435"/>
                  </a:lnTo>
                  <a:lnTo>
                    <a:pt x="215" y="412"/>
                  </a:lnTo>
                  <a:lnTo>
                    <a:pt x="199" y="389"/>
                  </a:lnTo>
                  <a:lnTo>
                    <a:pt x="184" y="366"/>
                  </a:lnTo>
                  <a:lnTo>
                    <a:pt x="169" y="341"/>
                  </a:lnTo>
                  <a:lnTo>
                    <a:pt x="151" y="318"/>
                  </a:lnTo>
                  <a:lnTo>
                    <a:pt x="136" y="291"/>
                  </a:lnTo>
                  <a:lnTo>
                    <a:pt x="119" y="266"/>
                  </a:lnTo>
                  <a:lnTo>
                    <a:pt x="103" y="240"/>
                  </a:lnTo>
                  <a:lnTo>
                    <a:pt x="86" y="213"/>
                  </a:lnTo>
                  <a:lnTo>
                    <a:pt x="69" y="184"/>
                  </a:lnTo>
                  <a:lnTo>
                    <a:pt x="52" y="155"/>
                  </a:lnTo>
                  <a:lnTo>
                    <a:pt x="34" y="126"/>
                  </a:lnTo>
                  <a:lnTo>
                    <a:pt x="27" y="115"/>
                  </a:lnTo>
                  <a:lnTo>
                    <a:pt x="21" y="105"/>
                  </a:lnTo>
                  <a:lnTo>
                    <a:pt x="15" y="94"/>
                  </a:lnTo>
                  <a:lnTo>
                    <a:pt x="9" y="86"/>
                  </a:lnTo>
                  <a:lnTo>
                    <a:pt x="6" y="76"/>
                  </a:lnTo>
                  <a:lnTo>
                    <a:pt x="4" y="69"/>
                  </a:lnTo>
                  <a:lnTo>
                    <a:pt x="2" y="61"/>
                  </a:lnTo>
                  <a:lnTo>
                    <a:pt x="0" y="53"/>
                  </a:lnTo>
                  <a:lnTo>
                    <a:pt x="4" y="40"/>
                  </a:lnTo>
                  <a:lnTo>
                    <a:pt x="7" y="30"/>
                  </a:lnTo>
                  <a:lnTo>
                    <a:pt x="13" y="21"/>
                  </a:lnTo>
                  <a:lnTo>
                    <a:pt x="21" y="13"/>
                  </a:lnTo>
                  <a:lnTo>
                    <a:pt x="29" y="7"/>
                  </a:lnTo>
                  <a:lnTo>
                    <a:pt x="38" y="3"/>
                  </a:lnTo>
                  <a:lnTo>
                    <a:pt x="48" y="0"/>
                  </a:lnTo>
                  <a:lnTo>
                    <a:pt x="5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5"/>
            <p:cNvSpPr>
              <a:spLocks/>
            </p:cNvSpPr>
            <p:nvPr/>
          </p:nvSpPr>
          <p:spPr bwMode="auto">
            <a:xfrm>
              <a:off x="4267200" y="1981200"/>
              <a:ext cx="828343" cy="604735"/>
            </a:xfrm>
            <a:custGeom>
              <a:avLst/>
              <a:gdLst>
                <a:gd name="T0" fmla="*/ 2147483647 w 1110"/>
                <a:gd name="T1" fmla="*/ 0 h 1088"/>
                <a:gd name="T2" fmla="*/ 2147483647 w 1110"/>
                <a:gd name="T3" fmla="*/ 2147483647 h 1088"/>
                <a:gd name="T4" fmla="*/ 2147483647 w 1110"/>
                <a:gd name="T5" fmla="*/ 2147483647 h 1088"/>
                <a:gd name="T6" fmla="*/ 2147483647 w 1110"/>
                <a:gd name="T7" fmla="*/ 2147483647 h 1088"/>
                <a:gd name="T8" fmla="*/ 2147483647 w 1110"/>
                <a:gd name="T9" fmla="*/ 2147483647 h 1088"/>
                <a:gd name="T10" fmla="*/ 2147483647 w 1110"/>
                <a:gd name="T11" fmla="*/ 2147483647 h 1088"/>
                <a:gd name="T12" fmla="*/ 2147483647 w 1110"/>
                <a:gd name="T13" fmla="*/ 2147483647 h 1088"/>
                <a:gd name="T14" fmla="*/ 2147483647 w 1110"/>
                <a:gd name="T15" fmla="*/ 2147483647 h 1088"/>
                <a:gd name="T16" fmla="*/ 2147483647 w 1110"/>
                <a:gd name="T17" fmla="*/ 2147483647 h 1088"/>
                <a:gd name="T18" fmla="*/ 2147483647 w 1110"/>
                <a:gd name="T19" fmla="*/ 2147483647 h 1088"/>
                <a:gd name="T20" fmla="*/ 2147483647 w 1110"/>
                <a:gd name="T21" fmla="*/ 2147483647 h 1088"/>
                <a:gd name="T22" fmla="*/ 2147483647 w 1110"/>
                <a:gd name="T23" fmla="*/ 2147483647 h 1088"/>
                <a:gd name="T24" fmla="*/ 2147483647 w 1110"/>
                <a:gd name="T25" fmla="*/ 2147483647 h 1088"/>
                <a:gd name="T26" fmla="*/ 2147483647 w 1110"/>
                <a:gd name="T27" fmla="*/ 2147483647 h 1088"/>
                <a:gd name="T28" fmla="*/ 2147483647 w 1110"/>
                <a:gd name="T29" fmla="*/ 2147483647 h 1088"/>
                <a:gd name="T30" fmla="*/ 2147483647 w 1110"/>
                <a:gd name="T31" fmla="*/ 2147483647 h 1088"/>
                <a:gd name="T32" fmla="*/ 2147483647 w 1110"/>
                <a:gd name="T33" fmla="*/ 2147483647 h 1088"/>
                <a:gd name="T34" fmla="*/ 2147483647 w 1110"/>
                <a:gd name="T35" fmla="*/ 2147483647 h 1088"/>
                <a:gd name="T36" fmla="*/ 2147483647 w 1110"/>
                <a:gd name="T37" fmla="*/ 2147483647 h 1088"/>
                <a:gd name="T38" fmla="*/ 2147483647 w 1110"/>
                <a:gd name="T39" fmla="*/ 2147483647 h 1088"/>
                <a:gd name="T40" fmla="*/ 2147483647 w 1110"/>
                <a:gd name="T41" fmla="*/ 2147483647 h 1088"/>
                <a:gd name="T42" fmla="*/ 2147483647 w 1110"/>
                <a:gd name="T43" fmla="*/ 2147483647 h 1088"/>
                <a:gd name="T44" fmla="*/ 2147483647 w 1110"/>
                <a:gd name="T45" fmla="*/ 2147483647 h 1088"/>
                <a:gd name="T46" fmla="*/ 2147483647 w 1110"/>
                <a:gd name="T47" fmla="*/ 2147483647 h 1088"/>
                <a:gd name="T48" fmla="*/ 2147483647 w 1110"/>
                <a:gd name="T49" fmla="*/ 2147483647 h 1088"/>
                <a:gd name="T50" fmla="*/ 2147483647 w 1110"/>
                <a:gd name="T51" fmla="*/ 2147483647 h 1088"/>
                <a:gd name="T52" fmla="*/ 2147483647 w 1110"/>
                <a:gd name="T53" fmla="*/ 2147483647 h 1088"/>
                <a:gd name="T54" fmla="*/ 2147483647 w 1110"/>
                <a:gd name="T55" fmla="*/ 2147483647 h 1088"/>
                <a:gd name="T56" fmla="*/ 2147483647 w 1110"/>
                <a:gd name="T57" fmla="*/ 2147483647 h 1088"/>
                <a:gd name="T58" fmla="*/ 2147483647 w 1110"/>
                <a:gd name="T59" fmla="*/ 2147483647 h 1088"/>
                <a:gd name="T60" fmla="*/ 2147483647 w 1110"/>
                <a:gd name="T61" fmla="*/ 2147483647 h 1088"/>
                <a:gd name="T62" fmla="*/ 0 w 1110"/>
                <a:gd name="T63" fmla="*/ 2147483647 h 1088"/>
                <a:gd name="T64" fmla="*/ 2147483647 w 1110"/>
                <a:gd name="T65" fmla="*/ 2147483647 h 1088"/>
                <a:gd name="T66" fmla="*/ 2147483647 w 1110"/>
                <a:gd name="T67" fmla="*/ 2147483647 h 1088"/>
                <a:gd name="T68" fmla="*/ 2147483647 w 1110"/>
                <a:gd name="T69" fmla="*/ 2147483647 h 1088"/>
                <a:gd name="T70" fmla="*/ 2147483647 w 1110"/>
                <a:gd name="T71" fmla="*/ 2147483647 h 1088"/>
                <a:gd name="T72" fmla="*/ 2147483647 w 1110"/>
                <a:gd name="T73" fmla="*/ 2147483647 h 1088"/>
                <a:gd name="T74" fmla="*/ 2147483647 w 1110"/>
                <a:gd name="T75" fmla="*/ 2147483647 h 1088"/>
                <a:gd name="T76" fmla="*/ 2147483647 w 1110"/>
                <a:gd name="T77" fmla="*/ 2147483647 h 1088"/>
                <a:gd name="T78" fmla="*/ 2147483647 w 1110"/>
                <a:gd name="T79" fmla="*/ 2147483647 h 1088"/>
                <a:gd name="T80" fmla="*/ 2147483647 w 1110"/>
                <a:gd name="T81" fmla="*/ 2147483647 h 1088"/>
                <a:gd name="T82" fmla="*/ 2147483647 w 1110"/>
                <a:gd name="T83" fmla="*/ 2147483647 h 1088"/>
                <a:gd name="T84" fmla="*/ 2147483647 w 1110"/>
                <a:gd name="T85" fmla="*/ 2147483647 h 1088"/>
                <a:gd name="T86" fmla="*/ 2147483647 w 1110"/>
                <a:gd name="T87" fmla="*/ 2147483647 h 1088"/>
                <a:gd name="T88" fmla="*/ 2147483647 w 1110"/>
                <a:gd name="T89" fmla="*/ 2147483647 h 1088"/>
                <a:gd name="T90" fmla="*/ 2147483647 w 1110"/>
                <a:gd name="T91" fmla="*/ 2147483647 h 1088"/>
                <a:gd name="T92" fmla="*/ 2147483647 w 1110"/>
                <a:gd name="T93" fmla="*/ 2000373721 h 1088"/>
                <a:gd name="T94" fmla="*/ 2147483647 w 1110"/>
                <a:gd name="T95" fmla="*/ 0 h 1088"/>
                <a:gd name="T96" fmla="*/ 2147483647 w 1110"/>
                <a:gd name="T97" fmla="*/ 0 h 108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0"/>
                <a:gd name="T148" fmla="*/ 0 h 1088"/>
                <a:gd name="T149" fmla="*/ 1110 w 1110"/>
                <a:gd name="T150" fmla="*/ 1088 h 108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0" h="1088">
                  <a:moveTo>
                    <a:pt x="609" y="0"/>
                  </a:moveTo>
                  <a:lnTo>
                    <a:pt x="620" y="0"/>
                  </a:lnTo>
                  <a:lnTo>
                    <a:pt x="632" y="0"/>
                  </a:lnTo>
                  <a:lnTo>
                    <a:pt x="647" y="2"/>
                  </a:lnTo>
                  <a:lnTo>
                    <a:pt x="661" y="4"/>
                  </a:lnTo>
                  <a:lnTo>
                    <a:pt x="678" y="7"/>
                  </a:lnTo>
                  <a:lnTo>
                    <a:pt x="693" y="11"/>
                  </a:lnTo>
                  <a:lnTo>
                    <a:pt x="712" y="17"/>
                  </a:lnTo>
                  <a:lnTo>
                    <a:pt x="730" y="23"/>
                  </a:lnTo>
                  <a:lnTo>
                    <a:pt x="751" y="29"/>
                  </a:lnTo>
                  <a:lnTo>
                    <a:pt x="770" y="36"/>
                  </a:lnTo>
                  <a:lnTo>
                    <a:pt x="793" y="44"/>
                  </a:lnTo>
                  <a:lnTo>
                    <a:pt x="814" y="52"/>
                  </a:lnTo>
                  <a:lnTo>
                    <a:pt x="837" y="61"/>
                  </a:lnTo>
                  <a:lnTo>
                    <a:pt x="862" y="73"/>
                  </a:lnTo>
                  <a:lnTo>
                    <a:pt x="887" y="84"/>
                  </a:lnTo>
                  <a:lnTo>
                    <a:pt x="912" y="96"/>
                  </a:lnTo>
                  <a:lnTo>
                    <a:pt x="935" y="111"/>
                  </a:lnTo>
                  <a:lnTo>
                    <a:pt x="958" y="125"/>
                  </a:lnTo>
                  <a:lnTo>
                    <a:pt x="979" y="138"/>
                  </a:lnTo>
                  <a:lnTo>
                    <a:pt x="999" y="151"/>
                  </a:lnTo>
                  <a:lnTo>
                    <a:pt x="1016" y="165"/>
                  </a:lnTo>
                  <a:lnTo>
                    <a:pt x="1033" y="178"/>
                  </a:lnTo>
                  <a:lnTo>
                    <a:pt x="1047" y="190"/>
                  </a:lnTo>
                  <a:lnTo>
                    <a:pt x="1060" y="201"/>
                  </a:lnTo>
                  <a:lnTo>
                    <a:pt x="1071" y="213"/>
                  </a:lnTo>
                  <a:lnTo>
                    <a:pt x="1083" y="224"/>
                  </a:lnTo>
                  <a:lnTo>
                    <a:pt x="1091" y="236"/>
                  </a:lnTo>
                  <a:lnTo>
                    <a:pt x="1098" y="247"/>
                  </a:lnTo>
                  <a:lnTo>
                    <a:pt x="1104" y="259"/>
                  </a:lnTo>
                  <a:lnTo>
                    <a:pt x="1108" y="269"/>
                  </a:lnTo>
                  <a:lnTo>
                    <a:pt x="1110" y="278"/>
                  </a:lnTo>
                  <a:lnTo>
                    <a:pt x="1110" y="290"/>
                  </a:lnTo>
                  <a:lnTo>
                    <a:pt x="1110" y="295"/>
                  </a:lnTo>
                  <a:lnTo>
                    <a:pt x="1106" y="303"/>
                  </a:lnTo>
                  <a:lnTo>
                    <a:pt x="1102" y="309"/>
                  </a:lnTo>
                  <a:lnTo>
                    <a:pt x="1096" y="316"/>
                  </a:lnTo>
                  <a:lnTo>
                    <a:pt x="1089" y="322"/>
                  </a:lnTo>
                  <a:lnTo>
                    <a:pt x="1079" y="330"/>
                  </a:lnTo>
                  <a:lnTo>
                    <a:pt x="1070" y="336"/>
                  </a:lnTo>
                  <a:lnTo>
                    <a:pt x="1058" y="343"/>
                  </a:lnTo>
                  <a:lnTo>
                    <a:pt x="1047" y="349"/>
                  </a:lnTo>
                  <a:lnTo>
                    <a:pt x="1035" y="357"/>
                  </a:lnTo>
                  <a:lnTo>
                    <a:pt x="1022" y="364"/>
                  </a:lnTo>
                  <a:lnTo>
                    <a:pt x="1010" y="372"/>
                  </a:lnTo>
                  <a:lnTo>
                    <a:pt x="997" y="382"/>
                  </a:lnTo>
                  <a:lnTo>
                    <a:pt x="981" y="389"/>
                  </a:lnTo>
                  <a:lnTo>
                    <a:pt x="968" y="401"/>
                  </a:lnTo>
                  <a:lnTo>
                    <a:pt x="952" y="411"/>
                  </a:lnTo>
                  <a:lnTo>
                    <a:pt x="937" y="424"/>
                  </a:lnTo>
                  <a:lnTo>
                    <a:pt x="922" y="436"/>
                  </a:lnTo>
                  <a:lnTo>
                    <a:pt x="904" y="449"/>
                  </a:lnTo>
                  <a:lnTo>
                    <a:pt x="887" y="462"/>
                  </a:lnTo>
                  <a:lnTo>
                    <a:pt x="870" y="476"/>
                  </a:lnTo>
                  <a:lnTo>
                    <a:pt x="851" y="491"/>
                  </a:lnTo>
                  <a:lnTo>
                    <a:pt x="833" y="508"/>
                  </a:lnTo>
                  <a:lnTo>
                    <a:pt x="814" y="526"/>
                  </a:lnTo>
                  <a:lnTo>
                    <a:pt x="784" y="553"/>
                  </a:lnTo>
                  <a:lnTo>
                    <a:pt x="753" y="581"/>
                  </a:lnTo>
                  <a:lnTo>
                    <a:pt x="722" y="610"/>
                  </a:lnTo>
                  <a:lnTo>
                    <a:pt x="691" y="639"/>
                  </a:lnTo>
                  <a:lnTo>
                    <a:pt x="659" y="666"/>
                  </a:lnTo>
                  <a:lnTo>
                    <a:pt x="626" y="695"/>
                  </a:lnTo>
                  <a:lnTo>
                    <a:pt x="593" y="723"/>
                  </a:lnTo>
                  <a:lnTo>
                    <a:pt x="559" y="750"/>
                  </a:lnTo>
                  <a:lnTo>
                    <a:pt x="524" y="779"/>
                  </a:lnTo>
                  <a:lnTo>
                    <a:pt x="490" y="806"/>
                  </a:lnTo>
                  <a:lnTo>
                    <a:pt x="455" y="835"/>
                  </a:lnTo>
                  <a:lnTo>
                    <a:pt x="419" y="862"/>
                  </a:lnTo>
                  <a:lnTo>
                    <a:pt x="382" y="890"/>
                  </a:lnTo>
                  <a:lnTo>
                    <a:pt x="346" y="917"/>
                  </a:lnTo>
                  <a:lnTo>
                    <a:pt x="309" y="944"/>
                  </a:lnTo>
                  <a:lnTo>
                    <a:pt x="271" y="973"/>
                  </a:lnTo>
                  <a:lnTo>
                    <a:pt x="246" y="986"/>
                  </a:lnTo>
                  <a:lnTo>
                    <a:pt x="221" y="1000"/>
                  </a:lnTo>
                  <a:lnTo>
                    <a:pt x="200" y="1013"/>
                  </a:lnTo>
                  <a:lnTo>
                    <a:pt x="179" y="1025"/>
                  </a:lnTo>
                  <a:lnTo>
                    <a:pt x="158" y="1034"/>
                  </a:lnTo>
                  <a:lnTo>
                    <a:pt x="140" y="1044"/>
                  </a:lnTo>
                  <a:lnTo>
                    <a:pt x="123" y="1052"/>
                  </a:lnTo>
                  <a:lnTo>
                    <a:pt x="108" y="1059"/>
                  </a:lnTo>
                  <a:lnTo>
                    <a:pt x="92" y="1067"/>
                  </a:lnTo>
                  <a:lnTo>
                    <a:pt x="81" y="1073"/>
                  </a:lnTo>
                  <a:lnTo>
                    <a:pt x="69" y="1077"/>
                  </a:lnTo>
                  <a:lnTo>
                    <a:pt x="60" y="1081"/>
                  </a:lnTo>
                  <a:lnTo>
                    <a:pt x="50" y="1084"/>
                  </a:lnTo>
                  <a:lnTo>
                    <a:pt x="43" y="1086"/>
                  </a:lnTo>
                  <a:lnTo>
                    <a:pt x="37" y="1086"/>
                  </a:lnTo>
                  <a:lnTo>
                    <a:pt x="33" y="1088"/>
                  </a:lnTo>
                  <a:lnTo>
                    <a:pt x="25" y="1086"/>
                  </a:lnTo>
                  <a:lnTo>
                    <a:pt x="19" y="1086"/>
                  </a:lnTo>
                  <a:lnTo>
                    <a:pt x="14" y="1084"/>
                  </a:lnTo>
                  <a:lnTo>
                    <a:pt x="10" y="1082"/>
                  </a:lnTo>
                  <a:lnTo>
                    <a:pt x="6" y="1079"/>
                  </a:lnTo>
                  <a:lnTo>
                    <a:pt x="2" y="1075"/>
                  </a:lnTo>
                  <a:lnTo>
                    <a:pt x="0" y="1069"/>
                  </a:lnTo>
                  <a:lnTo>
                    <a:pt x="0" y="1063"/>
                  </a:lnTo>
                  <a:lnTo>
                    <a:pt x="33" y="1019"/>
                  </a:lnTo>
                  <a:lnTo>
                    <a:pt x="64" y="975"/>
                  </a:lnTo>
                  <a:lnTo>
                    <a:pt x="94" y="933"/>
                  </a:lnTo>
                  <a:lnTo>
                    <a:pt x="125" y="890"/>
                  </a:lnTo>
                  <a:lnTo>
                    <a:pt x="154" y="848"/>
                  </a:lnTo>
                  <a:lnTo>
                    <a:pt x="181" y="808"/>
                  </a:lnTo>
                  <a:lnTo>
                    <a:pt x="208" y="768"/>
                  </a:lnTo>
                  <a:lnTo>
                    <a:pt x="233" y="727"/>
                  </a:lnTo>
                  <a:lnTo>
                    <a:pt x="258" y="689"/>
                  </a:lnTo>
                  <a:lnTo>
                    <a:pt x="282" y="651"/>
                  </a:lnTo>
                  <a:lnTo>
                    <a:pt x="306" y="612"/>
                  </a:lnTo>
                  <a:lnTo>
                    <a:pt x="327" y="576"/>
                  </a:lnTo>
                  <a:lnTo>
                    <a:pt x="348" y="539"/>
                  </a:lnTo>
                  <a:lnTo>
                    <a:pt x="367" y="505"/>
                  </a:lnTo>
                  <a:lnTo>
                    <a:pt x="386" y="468"/>
                  </a:lnTo>
                  <a:lnTo>
                    <a:pt x="403" y="434"/>
                  </a:lnTo>
                  <a:lnTo>
                    <a:pt x="417" y="405"/>
                  </a:lnTo>
                  <a:lnTo>
                    <a:pt x="430" y="378"/>
                  </a:lnTo>
                  <a:lnTo>
                    <a:pt x="444" y="349"/>
                  </a:lnTo>
                  <a:lnTo>
                    <a:pt x="455" y="324"/>
                  </a:lnTo>
                  <a:lnTo>
                    <a:pt x="465" y="299"/>
                  </a:lnTo>
                  <a:lnTo>
                    <a:pt x="474" y="274"/>
                  </a:lnTo>
                  <a:lnTo>
                    <a:pt x="484" y="251"/>
                  </a:lnTo>
                  <a:lnTo>
                    <a:pt x="492" y="230"/>
                  </a:lnTo>
                  <a:lnTo>
                    <a:pt x="499" y="209"/>
                  </a:lnTo>
                  <a:lnTo>
                    <a:pt x="505" y="188"/>
                  </a:lnTo>
                  <a:lnTo>
                    <a:pt x="511" y="169"/>
                  </a:lnTo>
                  <a:lnTo>
                    <a:pt x="515" y="149"/>
                  </a:lnTo>
                  <a:lnTo>
                    <a:pt x="519" y="132"/>
                  </a:lnTo>
                  <a:lnTo>
                    <a:pt x="521" y="115"/>
                  </a:lnTo>
                  <a:lnTo>
                    <a:pt x="522" y="100"/>
                  </a:lnTo>
                  <a:lnTo>
                    <a:pt x="522" y="84"/>
                  </a:lnTo>
                  <a:lnTo>
                    <a:pt x="522" y="75"/>
                  </a:lnTo>
                  <a:lnTo>
                    <a:pt x="522" y="65"/>
                  </a:lnTo>
                  <a:lnTo>
                    <a:pt x="524" y="55"/>
                  </a:lnTo>
                  <a:lnTo>
                    <a:pt x="526" y="48"/>
                  </a:lnTo>
                  <a:lnTo>
                    <a:pt x="530" y="40"/>
                  </a:lnTo>
                  <a:lnTo>
                    <a:pt x="534" y="32"/>
                  </a:lnTo>
                  <a:lnTo>
                    <a:pt x="538" y="27"/>
                  </a:lnTo>
                  <a:lnTo>
                    <a:pt x="544" y="21"/>
                  </a:lnTo>
                  <a:lnTo>
                    <a:pt x="549" y="15"/>
                  </a:lnTo>
                  <a:lnTo>
                    <a:pt x="555" y="11"/>
                  </a:lnTo>
                  <a:lnTo>
                    <a:pt x="563" y="7"/>
                  </a:lnTo>
                  <a:lnTo>
                    <a:pt x="570" y="4"/>
                  </a:lnTo>
                  <a:lnTo>
                    <a:pt x="578" y="2"/>
                  </a:lnTo>
                  <a:lnTo>
                    <a:pt x="588" y="0"/>
                  </a:lnTo>
                  <a:lnTo>
                    <a:pt x="597" y="0"/>
                  </a:lnTo>
                  <a:lnTo>
                    <a:pt x="60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auto">
            <a:xfrm>
              <a:off x="3124200" y="2438400"/>
              <a:ext cx="2286000" cy="402541"/>
            </a:xfrm>
            <a:custGeom>
              <a:avLst/>
              <a:gdLst>
                <a:gd name="T0" fmla="*/ 2147483647 w 2751"/>
                <a:gd name="T1" fmla="*/ 994992794 h 551"/>
                <a:gd name="T2" fmla="*/ 2147483647 w 2751"/>
                <a:gd name="T3" fmla="*/ 2147483647 h 551"/>
                <a:gd name="T4" fmla="*/ 2147483647 w 2751"/>
                <a:gd name="T5" fmla="*/ 2147483647 h 551"/>
                <a:gd name="T6" fmla="*/ 2147483647 w 2751"/>
                <a:gd name="T7" fmla="*/ 2147483647 h 551"/>
                <a:gd name="T8" fmla="*/ 2147483647 w 2751"/>
                <a:gd name="T9" fmla="*/ 2147483647 h 551"/>
                <a:gd name="T10" fmla="*/ 2147483647 w 2751"/>
                <a:gd name="T11" fmla="*/ 2147483647 h 551"/>
                <a:gd name="T12" fmla="*/ 2147483647 w 2751"/>
                <a:gd name="T13" fmla="*/ 2147483647 h 551"/>
                <a:gd name="T14" fmla="*/ 2147483647 w 2751"/>
                <a:gd name="T15" fmla="*/ 2147483647 h 551"/>
                <a:gd name="T16" fmla="*/ 2147483647 w 2751"/>
                <a:gd name="T17" fmla="*/ 2147483647 h 551"/>
                <a:gd name="T18" fmla="*/ 2147483647 w 2751"/>
                <a:gd name="T19" fmla="*/ 2147483647 h 551"/>
                <a:gd name="T20" fmla="*/ 2147483647 w 2751"/>
                <a:gd name="T21" fmla="*/ 2147483647 h 551"/>
                <a:gd name="T22" fmla="*/ 2147483647 w 2751"/>
                <a:gd name="T23" fmla="*/ 2147483647 h 551"/>
                <a:gd name="T24" fmla="*/ 2147483647 w 2751"/>
                <a:gd name="T25" fmla="*/ 2147483647 h 551"/>
                <a:gd name="T26" fmla="*/ 2147483647 w 2751"/>
                <a:gd name="T27" fmla="*/ 2147483647 h 551"/>
                <a:gd name="T28" fmla="*/ 2147483647 w 2751"/>
                <a:gd name="T29" fmla="*/ 2147483647 h 551"/>
                <a:gd name="T30" fmla="*/ 2147483647 w 2751"/>
                <a:gd name="T31" fmla="*/ 2147483647 h 551"/>
                <a:gd name="T32" fmla="*/ 2147483647 w 2751"/>
                <a:gd name="T33" fmla="*/ 2147483647 h 551"/>
                <a:gd name="T34" fmla="*/ 2147483647 w 2751"/>
                <a:gd name="T35" fmla="*/ 2147483647 h 551"/>
                <a:gd name="T36" fmla="*/ 2147483647 w 2751"/>
                <a:gd name="T37" fmla="*/ 2147483647 h 551"/>
                <a:gd name="T38" fmla="*/ 2147483647 w 2751"/>
                <a:gd name="T39" fmla="*/ 2147483647 h 551"/>
                <a:gd name="T40" fmla="*/ 2147483647 w 2751"/>
                <a:gd name="T41" fmla="*/ 2147483647 h 551"/>
                <a:gd name="T42" fmla="*/ 2147483647 w 2751"/>
                <a:gd name="T43" fmla="*/ 2147483647 h 551"/>
                <a:gd name="T44" fmla="*/ 2147483647 w 2751"/>
                <a:gd name="T45" fmla="*/ 2147483647 h 551"/>
                <a:gd name="T46" fmla="*/ 2147483647 w 2751"/>
                <a:gd name="T47" fmla="*/ 2147483647 h 551"/>
                <a:gd name="T48" fmla="*/ 2147483647 w 2751"/>
                <a:gd name="T49" fmla="*/ 2147483647 h 551"/>
                <a:gd name="T50" fmla="*/ 2147483647 w 2751"/>
                <a:gd name="T51" fmla="*/ 2147483647 h 551"/>
                <a:gd name="T52" fmla="*/ 2147483647 w 2751"/>
                <a:gd name="T53" fmla="*/ 2147483647 h 551"/>
                <a:gd name="T54" fmla="*/ 2147483647 w 2751"/>
                <a:gd name="T55" fmla="*/ 2147483647 h 551"/>
                <a:gd name="T56" fmla="*/ 2147483647 w 2751"/>
                <a:gd name="T57" fmla="*/ 2147483647 h 551"/>
                <a:gd name="T58" fmla="*/ 2147483647 w 2751"/>
                <a:gd name="T59" fmla="*/ 2147483647 h 551"/>
                <a:gd name="T60" fmla="*/ 2147483647 w 2751"/>
                <a:gd name="T61" fmla="*/ 2147483647 h 551"/>
                <a:gd name="T62" fmla="*/ 2147483647 w 2751"/>
                <a:gd name="T63" fmla="*/ 2147483647 h 551"/>
                <a:gd name="T64" fmla="*/ 2147483647 w 2751"/>
                <a:gd name="T65" fmla="*/ 2147483647 h 551"/>
                <a:gd name="T66" fmla="*/ 2147483647 w 2751"/>
                <a:gd name="T67" fmla="*/ 2147483647 h 551"/>
                <a:gd name="T68" fmla="*/ 2147483647 w 2751"/>
                <a:gd name="T69" fmla="*/ 2147483647 h 551"/>
                <a:gd name="T70" fmla="*/ 0 w 2751"/>
                <a:gd name="T71" fmla="*/ 2147483647 h 551"/>
                <a:gd name="T72" fmla="*/ 2147483647 w 2751"/>
                <a:gd name="T73" fmla="*/ 2147483647 h 551"/>
                <a:gd name="T74" fmla="*/ 2147483647 w 2751"/>
                <a:gd name="T75" fmla="*/ 2147483647 h 551"/>
                <a:gd name="T76" fmla="*/ 2147483647 w 2751"/>
                <a:gd name="T77" fmla="*/ 2147483647 h 551"/>
                <a:gd name="T78" fmla="*/ 2147483647 w 2751"/>
                <a:gd name="T79" fmla="*/ 2147483647 h 551"/>
                <a:gd name="T80" fmla="*/ 2147483647 w 2751"/>
                <a:gd name="T81" fmla="*/ 2147483647 h 551"/>
                <a:gd name="T82" fmla="*/ 2147483647 w 2751"/>
                <a:gd name="T83" fmla="*/ 2147483647 h 551"/>
                <a:gd name="T84" fmla="*/ 2147483647 w 2751"/>
                <a:gd name="T85" fmla="*/ 2147483647 h 551"/>
                <a:gd name="T86" fmla="*/ 2147483647 w 2751"/>
                <a:gd name="T87" fmla="*/ 2147483647 h 551"/>
                <a:gd name="T88" fmla="*/ 2147483647 w 2751"/>
                <a:gd name="T89" fmla="*/ 2147483647 h 551"/>
                <a:gd name="T90" fmla="*/ 2147483647 w 2751"/>
                <a:gd name="T91" fmla="*/ 2147483647 h 551"/>
                <a:gd name="T92" fmla="*/ 2147483647 w 2751"/>
                <a:gd name="T93" fmla="*/ 2147483647 h 551"/>
                <a:gd name="T94" fmla="*/ 2147483647 w 2751"/>
                <a:gd name="T95" fmla="*/ 2147483647 h 551"/>
                <a:gd name="T96" fmla="*/ 2147483647 w 2751"/>
                <a:gd name="T97" fmla="*/ 2147483647 h 551"/>
                <a:gd name="T98" fmla="*/ 2147483647 w 2751"/>
                <a:gd name="T99" fmla="*/ 2147483647 h 551"/>
                <a:gd name="T100" fmla="*/ 2147483647 w 2751"/>
                <a:gd name="T101" fmla="*/ 994992794 h 551"/>
                <a:gd name="T102" fmla="*/ 2147483647 w 2751"/>
                <a:gd name="T103" fmla="*/ 0 h 55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751"/>
                <a:gd name="T157" fmla="*/ 0 h 551"/>
                <a:gd name="T158" fmla="*/ 2751 w 2751"/>
                <a:gd name="T159" fmla="*/ 551 h 55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751" h="551">
                  <a:moveTo>
                    <a:pt x="2367" y="0"/>
                  </a:moveTo>
                  <a:lnTo>
                    <a:pt x="2380" y="0"/>
                  </a:lnTo>
                  <a:lnTo>
                    <a:pt x="2394" y="0"/>
                  </a:lnTo>
                  <a:lnTo>
                    <a:pt x="2409" y="2"/>
                  </a:lnTo>
                  <a:lnTo>
                    <a:pt x="2425" y="4"/>
                  </a:lnTo>
                  <a:lnTo>
                    <a:pt x="2438" y="6"/>
                  </a:lnTo>
                  <a:lnTo>
                    <a:pt x="2455" y="10"/>
                  </a:lnTo>
                  <a:lnTo>
                    <a:pt x="2471" y="14"/>
                  </a:lnTo>
                  <a:lnTo>
                    <a:pt x="2488" y="18"/>
                  </a:lnTo>
                  <a:lnTo>
                    <a:pt x="2503" y="24"/>
                  </a:lnTo>
                  <a:lnTo>
                    <a:pt x="2522" y="27"/>
                  </a:lnTo>
                  <a:lnTo>
                    <a:pt x="2540" y="33"/>
                  </a:lnTo>
                  <a:lnTo>
                    <a:pt x="2559" y="41"/>
                  </a:lnTo>
                  <a:lnTo>
                    <a:pt x="2576" y="48"/>
                  </a:lnTo>
                  <a:lnTo>
                    <a:pt x="2597" y="56"/>
                  </a:lnTo>
                  <a:lnTo>
                    <a:pt x="2616" y="64"/>
                  </a:lnTo>
                  <a:lnTo>
                    <a:pt x="2638" y="73"/>
                  </a:lnTo>
                  <a:lnTo>
                    <a:pt x="2651" y="79"/>
                  </a:lnTo>
                  <a:lnTo>
                    <a:pt x="2663" y="85"/>
                  </a:lnTo>
                  <a:lnTo>
                    <a:pt x="2674" y="91"/>
                  </a:lnTo>
                  <a:lnTo>
                    <a:pt x="2686" y="98"/>
                  </a:lnTo>
                  <a:lnTo>
                    <a:pt x="2695" y="104"/>
                  </a:lnTo>
                  <a:lnTo>
                    <a:pt x="2705" y="112"/>
                  </a:lnTo>
                  <a:lnTo>
                    <a:pt x="2712" y="118"/>
                  </a:lnTo>
                  <a:lnTo>
                    <a:pt x="2720" y="125"/>
                  </a:lnTo>
                  <a:lnTo>
                    <a:pt x="2728" y="133"/>
                  </a:lnTo>
                  <a:lnTo>
                    <a:pt x="2734" y="141"/>
                  </a:lnTo>
                  <a:lnTo>
                    <a:pt x="2739" y="148"/>
                  </a:lnTo>
                  <a:lnTo>
                    <a:pt x="2743" y="156"/>
                  </a:lnTo>
                  <a:lnTo>
                    <a:pt x="2745" y="164"/>
                  </a:lnTo>
                  <a:lnTo>
                    <a:pt x="2749" y="171"/>
                  </a:lnTo>
                  <a:lnTo>
                    <a:pt x="2749" y="179"/>
                  </a:lnTo>
                  <a:lnTo>
                    <a:pt x="2751" y="189"/>
                  </a:lnTo>
                  <a:lnTo>
                    <a:pt x="2749" y="194"/>
                  </a:lnTo>
                  <a:lnTo>
                    <a:pt x="2747" y="200"/>
                  </a:lnTo>
                  <a:lnTo>
                    <a:pt x="2745" y="208"/>
                  </a:lnTo>
                  <a:lnTo>
                    <a:pt x="2739" y="214"/>
                  </a:lnTo>
                  <a:lnTo>
                    <a:pt x="2734" y="219"/>
                  </a:lnTo>
                  <a:lnTo>
                    <a:pt x="2728" y="225"/>
                  </a:lnTo>
                  <a:lnTo>
                    <a:pt x="2718" y="231"/>
                  </a:lnTo>
                  <a:lnTo>
                    <a:pt x="2709" y="237"/>
                  </a:lnTo>
                  <a:lnTo>
                    <a:pt x="2699" y="242"/>
                  </a:lnTo>
                  <a:lnTo>
                    <a:pt x="2686" y="248"/>
                  </a:lnTo>
                  <a:lnTo>
                    <a:pt x="2672" y="254"/>
                  </a:lnTo>
                  <a:lnTo>
                    <a:pt x="2659" y="260"/>
                  </a:lnTo>
                  <a:lnTo>
                    <a:pt x="2641" y="263"/>
                  </a:lnTo>
                  <a:lnTo>
                    <a:pt x="2624" y="269"/>
                  </a:lnTo>
                  <a:lnTo>
                    <a:pt x="2605" y="273"/>
                  </a:lnTo>
                  <a:lnTo>
                    <a:pt x="2584" y="279"/>
                  </a:lnTo>
                  <a:lnTo>
                    <a:pt x="2572" y="283"/>
                  </a:lnTo>
                  <a:lnTo>
                    <a:pt x="2559" y="285"/>
                  </a:lnTo>
                  <a:lnTo>
                    <a:pt x="2545" y="288"/>
                  </a:lnTo>
                  <a:lnTo>
                    <a:pt x="2530" y="292"/>
                  </a:lnTo>
                  <a:lnTo>
                    <a:pt x="2515" y="296"/>
                  </a:lnTo>
                  <a:lnTo>
                    <a:pt x="2497" y="300"/>
                  </a:lnTo>
                  <a:lnTo>
                    <a:pt x="2480" y="304"/>
                  </a:lnTo>
                  <a:lnTo>
                    <a:pt x="2461" y="308"/>
                  </a:lnTo>
                  <a:lnTo>
                    <a:pt x="2442" y="311"/>
                  </a:lnTo>
                  <a:lnTo>
                    <a:pt x="2421" y="315"/>
                  </a:lnTo>
                  <a:lnTo>
                    <a:pt x="2400" y="321"/>
                  </a:lnTo>
                  <a:lnTo>
                    <a:pt x="2377" y="325"/>
                  </a:lnTo>
                  <a:lnTo>
                    <a:pt x="2353" y="329"/>
                  </a:lnTo>
                  <a:lnTo>
                    <a:pt x="2329" y="333"/>
                  </a:lnTo>
                  <a:lnTo>
                    <a:pt x="2304" y="338"/>
                  </a:lnTo>
                  <a:lnTo>
                    <a:pt x="2277" y="342"/>
                  </a:lnTo>
                  <a:lnTo>
                    <a:pt x="2250" y="346"/>
                  </a:lnTo>
                  <a:lnTo>
                    <a:pt x="2221" y="352"/>
                  </a:lnTo>
                  <a:lnTo>
                    <a:pt x="2192" y="356"/>
                  </a:lnTo>
                  <a:lnTo>
                    <a:pt x="2163" y="361"/>
                  </a:lnTo>
                  <a:lnTo>
                    <a:pt x="2133" y="367"/>
                  </a:lnTo>
                  <a:lnTo>
                    <a:pt x="2100" y="371"/>
                  </a:lnTo>
                  <a:lnTo>
                    <a:pt x="2067" y="377"/>
                  </a:lnTo>
                  <a:lnTo>
                    <a:pt x="2035" y="382"/>
                  </a:lnTo>
                  <a:lnTo>
                    <a:pt x="2000" y="388"/>
                  </a:lnTo>
                  <a:lnTo>
                    <a:pt x="1964" y="394"/>
                  </a:lnTo>
                  <a:lnTo>
                    <a:pt x="1927" y="400"/>
                  </a:lnTo>
                  <a:lnTo>
                    <a:pt x="1891" y="406"/>
                  </a:lnTo>
                  <a:lnTo>
                    <a:pt x="1852" y="411"/>
                  </a:lnTo>
                  <a:lnTo>
                    <a:pt x="1812" y="417"/>
                  </a:lnTo>
                  <a:lnTo>
                    <a:pt x="1772" y="423"/>
                  </a:lnTo>
                  <a:lnTo>
                    <a:pt x="1732" y="430"/>
                  </a:lnTo>
                  <a:lnTo>
                    <a:pt x="1670" y="436"/>
                  </a:lnTo>
                  <a:lnTo>
                    <a:pt x="1611" y="444"/>
                  </a:lnTo>
                  <a:lnTo>
                    <a:pt x="1551" y="452"/>
                  </a:lnTo>
                  <a:lnTo>
                    <a:pt x="1495" y="457"/>
                  </a:lnTo>
                  <a:lnTo>
                    <a:pt x="1438" y="465"/>
                  </a:lnTo>
                  <a:lnTo>
                    <a:pt x="1384" y="471"/>
                  </a:lnTo>
                  <a:lnTo>
                    <a:pt x="1330" y="477"/>
                  </a:lnTo>
                  <a:lnTo>
                    <a:pt x="1278" y="482"/>
                  </a:lnTo>
                  <a:lnTo>
                    <a:pt x="1229" y="488"/>
                  </a:lnTo>
                  <a:lnTo>
                    <a:pt x="1179" y="494"/>
                  </a:lnTo>
                  <a:lnTo>
                    <a:pt x="1133" y="498"/>
                  </a:lnTo>
                  <a:lnTo>
                    <a:pt x="1085" y="503"/>
                  </a:lnTo>
                  <a:lnTo>
                    <a:pt x="1040" y="507"/>
                  </a:lnTo>
                  <a:lnTo>
                    <a:pt x="996" y="511"/>
                  </a:lnTo>
                  <a:lnTo>
                    <a:pt x="954" y="517"/>
                  </a:lnTo>
                  <a:lnTo>
                    <a:pt x="912" y="521"/>
                  </a:lnTo>
                  <a:lnTo>
                    <a:pt x="873" y="525"/>
                  </a:lnTo>
                  <a:lnTo>
                    <a:pt x="835" y="526"/>
                  </a:lnTo>
                  <a:lnTo>
                    <a:pt x="797" y="530"/>
                  </a:lnTo>
                  <a:lnTo>
                    <a:pt x="762" y="534"/>
                  </a:lnTo>
                  <a:lnTo>
                    <a:pt x="728" y="536"/>
                  </a:lnTo>
                  <a:lnTo>
                    <a:pt x="695" y="538"/>
                  </a:lnTo>
                  <a:lnTo>
                    <a:pt x="662" y="540"/>
                  </a:lnTo>
                  <a:lnTo>
                    <a:pt x="632" y="544"/>
                  </a:lnTo>
                  <a:lnTo>
                    <a:pt x="603" y="544"/>
                  </a:lnTo>
                  <a:lnTo>
                    <a:pt x="574" y="546"/>
                  </a:lnTo>
                  <a:lnTo>
                    <a:pt x="549" y="548"/>
                  </a:lnTo>
                  <a:lnTo>
                    <a:pt x="524" y="549"/>
                  </a:lnTo>
                  <a:lnTo>
                    <a:pt x="499" y="549"/>
                  </a:lnTo>
                  <a:lnTo>
                    <a:pt x="476" y="549"/>
                  </a:lnTo>
                  <a:lnTo>
                    <a:pt x="455" y="549"/>
                  </a:lnTo>
                  <a:lnTo>
                    <a:pt x="436" y="551"/>
                  </a:lnTo>
                  <a:lnTo>
                    <a:pt x="405" y="549"/>
                  </a:lnTo>
                  <a:lnTo>
                    <a:pt x="376" y="549"/>
                  </a:lnTo>
                  <a:lnTo>
                    <a:pt x="349" y="549"/>
                  </a:lnTo>
                  <a:lnTo>
                    <a:pt x="322" y="548"/>
                  </a:lnTo>
                  <a:lnTo>
                    <a:pt x="296" y="546"/>
                  </a:lnTo>
                  <a:lnTo>
                    <a:pt x="273" y="544"/>
                  </a:lnTo>
                  <a:lnTo>
                    <a:pt x="250" y="540"/>
                  </a:lnTo>
                  <a:lnTo>
                    <a:pt x="227" y="538"/>
                  </a:lnTo>
                  <a:lnTo>
                    <a:pt x="205" y="534"/>
                  </a:lnTo>
                  <a:lnTo>
                    <a:pt x="186" y="530"/>
                  </a:lnTo>
                  <a:lnTo>
                    <a:pt x="167" y="526"/>
                  </a:lnTo>
                  <a:lnTo>
                    <a:pt x="150" y="523"/>
                  </a:lnTo>
                  <a:lnTo>
                    <a:pt x="134" y="519"/>
                  </a:lnTo>
                  <a:lnTo>
                    <a:pt x="119" y="513"/>
                  </a:lnTo>
                  <a:lnTo>
                    <a:pt x="106" y="507"/>
                  </a:lnTo>
                  <a:lnTo>
                    <a:pt x="92" y="501"/>
                  </a:lnTo>
                  <a:lnTo>
                    <a:pt x="81" y="494"/>
                  </a:lnTo>
                  <a:lnTo>
                    <a:pt x="71" y="486"/>
                  </a:lnTo>
                  <a:lnTo>
                    <a:pt x="61" y="478"/>
                  </a:lnTo>
                  <a:lnTo>
                    <a:pt x="54" y="471"/>
                  </a:lnTo>
                  <a:lnTo>
                    <a:pt x="44" y="463"/>
                  </a:lnTo>
                  <a:lnTo>
                    <a:pt x="36" y="457"/>
                  </a:lnTo>
                  <a:lnTo>
                    <a:pt x="31" y="450"/>
                  </a:lnTo>
                  <a:lnTo>
                    <a:pt x="23" y="442"/>
                  </a:lnTo>
                  <a:lnTo>
                    <a:pt x="17" y="436"/>
                  </a:lnTo>
                  <a:lnTo>
                    <a:pt x="13" y="429"/>
                  </a:lnTo>
                  <a:lnTo>
                    <a:pt x="10" y="423"/>
                  </a:lnTo>
                  <a:lnTo>
                    <a:pt x="6" y="417"/>
                  </a:lnTo>
                  <a:lnTo>
                    <a:pt x="4" y="411"/>
                  </a:lnTo>
                  <a:lnTo>
                    <a:pt x="2" y="406"/>
                  </a:lnTo>
                  <a:lnTo>
                    <a:pt x="0" y="400"/>
                  </a:lnTo>
                  <a:lnTo>
                    <a:pt x="0" y="394"/>
                  </a:lnTo>
                  <a:lnTo>
                    <a:pt x="0" y="388"/>
                  </a:lnTo>
                  <a:lnTo>
                    <a:pt x="4" y="382"/>
                  </a:lnTo>
                  <a:lnTo>
                    <a:pt x="8" y="377"/>
                  </a:lnTo>
                  <a:lnTo>
                    <a:pt x="15" y="373"/>
                  </a:lnTo>
                  <a:lnTo>
                    <a:pt x="23" y="369"/>
                  </a:lnTo>
                  <a:lnTo>
                    <a:pt x="33" y="365"/>
                  </a:lnTo>
                  <a:lnTo>
                    <a:pt x="44" y="361"/>
                  </a:lnTo>
                  <a:lnTo>
                    <a:pt x="60" y="358"/>
                  </a:lnTo>
                  <a:lnTo>
                    <a:pt x="75" y="354"/>
                  </a:lnTo>
                  <a:lnTo>
                    <a:pt x="92" y="350"/>
                  </a:lnTo>
                  <a:lnTo>
                    <a:pt x="111" y="348"/>
                  </a:lnTo>
                  <a:lnTo>
                    <a:pt x="132" y="346"/>
                  </a:lnTo>
                  <a:lnTo>
                    <a:pt x="157" y="344"/>
                  </a:lnTo>
                  <a:lnTo>
                    <a:pt x="182" y="342"/>
                  </a:lnTo>
                  <a:lnTo>
                    <a:pt x="209" y="340"/>
                  </a:lnTo>
                  <a:lnTo>
                    <a:pt x="238" y="338"/>
                  </a:lnTo>
                  <a:lnTo>
                    <a:pt x="309" y="333"/>
                  </a:lnTo>
                  <a:lnTo>
                    <a:pt x="380" y="327"/>
                  </a:lnTo>
                  <a:lnTo>
                    <a:pt x="453" y="319"/>
                  </a:lnTo>
                  <a:lnTo>
                    <a:pt x="526" y="311"/>
                  </a:lnTo>
                  <a:lnTo>
                    <a:pt x="601" y="304"/>
                  </a:lnTo>
                  <a:lnTo>
                    <a:pt x="676" y="294"/>
                  </a:lnTo>
                  <a:lnTo>
                    <a:pt x="751" y="287"/>
                  </a:lnTo>
                  <a:lnTo>
                    <a:pt x="827" y="277"/>
                  </a:lnTo>
                  <a:lnTo>
                    <a:pt x="904" y="265"/>
                  </a:lnTo>
                  <a:lnTo>
                    <a:pt x="983" y="256"/>
                  </a:lnTo>
                  <a:lnTo>
                    <a:pt x="1062" y="244"/>
                  </a:lnTo>
                  <a:lnTo>
                    <a:pt x="1142" y="233"/>
                  </a:lnTo>
                  <a:lnTo>
                    <a:pt x="1221" y="221"/>
                  </a:lnTo>
                  <a:lnTo>
                    <a:pt x="1303" y="208"/>
                  </a:lnTo>
                  <a:lnTo>
                    <a:pt x="1384" y="194"/>
                  </a:lnTo>
                  <a:lnTo>
                    <a:pt x="1467" y="181"/>
                  </a:lnTo>
                  <a:lnTo>
                    <a:pt x="1524" y="171"/>
                  </a:lnTo>
                  <a:lnTo>
                    <a:pt x="1582" y="164"/>
                  </a:lnTo>
                  <a:lnTo>
                    <a:pt x="1636" y="154"/>
                  </a:lnTo>
                  <a:lnTo>
                    <a:pt x="1689" y="144"/>
                  </a:lnTo>
                  <a:lnTo>
                    <a:pt x="1743" y="135"/>
                  </a:lnTo>
                  <a:lnTo>
                    <a:pt x="1793" y="127"/>
                  </a:lnTo>
                  <a:lnTo>
                    <a:pt x="1843" y="118"/>
                  </a:lnTo>
                  <a:lnTo>
                    <a:pt x="1893" y="108"/>
                  </a:lnTo>
                  <a:lnTo>
                    <a:pt x="1939" y="98"/>
                  </a:lnTo>
                  <a:lnTo>
                    <a:pt x="1985" y="89"/>
                  </a:lnTo>
                  <a:lnTo>
                    <a:pt x="2029" y="79"/>
                  </a:lnTo>
                  <a:lnTo>
                    <a:pt x="2071" y="70"/>
                  </a:lnTo>
                  <a:lnTo>
                    <a:pt x="2114" y="60"/>
                  </a:lnTo>
                  <a:lnTo>
                    <a:pt x="2152" y="50"/>
                  </a:lnTo>
                  <a:lnTo>
                    <a:pt x="2190" y="41"/>
                  </a:lnTo>
                  <a:lnTo>
                    <a:pt x="2227" y="31"/>
                  </a:lnTo>
                  <a:lnTo>
                    <a:pt x="2240" y="27"/>
                  </a:lnTo>
                  <a:lnTo>
                    <a:pt x="2254" y="24"/>
                  </a:lnTo>
                  <a:lnTo>
                    <a:pt x="2265" y="20"/>
                  </a:lnTo>
                  <a:lnTo>
                    <a:pt x="2277" y="18"/>
                  </a:lnTo>
                  <a:lnTo>
                    <a:pt x="2288" y="16"/>
                  </a:lnTo>
                  <a:lnTo>
                    <a:pt x="2298" y="12"/>
                  </a:lnTo>
                  <a:lnTo>
                    <a:pt x="2307" y="10"/>
                  </a:lnTo>
                  <a:lnTo>
                    <a:pt x="2317" y="8"/>
                  </a:lnTo>
                  <a:lnTo>
                    <a:pt x="2325" y="6"/>
                  </a:lnTo>
                  <a:lnTo>
                    <a:pt x="2332" y="4"/>
                  </a:lnTo>
                  <a:lnTo>
                    <a:pt x="2340" y="2"/>
                  </a:lnTo>
                  <a:lnTo>
                    <a:pt x="2346" y="2"/>
                  </a:lnTo>
                  <a:lnTo>
                    <a:pt x="2352" y="0"/>
                  </a:lnTo>
                  <a:lnTo>
                    <a:pt x="2357" y="0"/>
                  </a:lnTo>
                  <a:lnTo>
                    <a:pt x="2363" y="0"/>
                  </a:lnTo>
                  <a:lnTo>
                    <a:pt x="23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6211669"/>
            <a:ext cx="5715000" cy="646331"/>
            <a:chOff x="762000" y="3810000"/>
            <a:chExt cx="5105400" cy="646331"/>
          </a:xfrm>
        </p:grpSpPr>
        <p:sp>
          <p:nvSpPr>
            <p:cNvPr id="18" name="TextBox 17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/>
                <a:t>你觉得这首歌好听吗</a:t>
              </a:r>
              <a:r>
                <a:rPr lang="en-US" altLang="zh-CN" sz="3600" dirty="0" smtClean="0"/>
                <a:t>?</a:t>
              </a:r>
              <a:endParaRPr lang="en-US" sz="3600" dirty="0"/>
            </a:p>
          </p:txBody>
        </p:sp>
        <p:sp>
          <p:nvSpPr>
            <p:cNvPr id="20" name="Action Button: Sound 19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回答问题</a:t>
            </a:r>
            <a:endParaRPr lang="en-US" dirty="0"/>
          </a:p>
        </p:txBody>
      </p:sp>
      <p:pic>
        <p:nvPicPr>
          <p:cNvPr id="27649" name="Picture 1" descr="C:\Users\Meishing\Desktop\meizhou pics\美國首都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648200" y="3276600"/>
            <a:ext cx="4319789" cy="2666999"/>
          </a:xfrm>
          <a:prstGeom prst="rect">
            <a:avLst/>
          </a:prstGeom>
          <a:noFill/>
        </p:spPr>
      </p:pic>
      <p:cxnSp>
        <p:nvCxnSpPr>
          <p:cNvPr id="65" name="Straight Arrow Connector 64"/>
          <p:cNvCxnSpPr/>
          <p:nvPr/>
        </p:nvCxnSpPr>
        <p:spPr>
          <a:xfrm>
            <a:off x="7696200" y="2971800"/>
            <a:ext cx="152400" cy="838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0" name="Picture 2" descr="C:\Users\Meishing\Desktop\meizhou pics\首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00550" y="838200"/>
            <a:ext cx="4743450" cy="1018675"/>
          </a:xfrm>
          <a:prstGeom prst="rect">
            <a:avLst/>
          </a:prstGeom>
          <a:noFill/>
        </p:spPr>
      </p:pic>
      <p:grpSp>
        <p:nvGrpSpPr>
          <p:cNvPr id="31" name="Group 30"/>
          <p:cNvGrpSpPr/>
          <p:nvPr/>
        </p:nvGrpSpPr>
        <p:grpSpPr>
          <a:xfrm>
            <a:off x="838200" y="1171104"/>
            <a:ext cx="1447800" cy="1314314"/>
            <a:chOff x="838200" y="1171104"/>
            <a:chExt cx="1447800" cy="1314314"/>
          </a:xfrm>
        </p:grpSpPr>
        <p:pic>
          <p:nvPicPr>
            <p:cNvPr id="2050" name="Picture 2" descr="C:\Users\Meishing\Desktop\meizhou pics\46-24.png"/>
            <p:cNvPicPr>
              <a:picLocks noChangeAspect="1" noChangeArrowheads="1"/>
            </p:cNvPicPr>
            <p:nvPr/>
          </p:nvPicPr>
          <p:blipFill>
            <a:blip r:embed="rId7" cstate="print">
              <a:lum bright="-20000" contrast="40000"/>
            </a:blip>
            <a:srcRect r="87500"/>
            <a:stretch>
              <a:fillRect/>
            </a:stretch>
          </p:blipFill>
          <p:spPr bwMode="auto">
            <a:xfrm>
              <a:off x="838200" y="1171104"/>
              <a:ext cx="1447800" cy="1314314"/>
            </a:xfrm>
            <a:prstGeom prst="rect">
              <a:avLst/>
            </a:prstGeom>
            <a:noFill/>
          </p:spPr>
        </p:pic>
        <p:sp>
          <p:nvSpPr>
            <p:cNvPr id="30" name="Rectangle 29"/>
            <p:cNvSpPr/>
            <p:nvPr/>
          </p:nvSpPr>
          <p:spPr>
            <a:xfrm>
              <a:off x="1752600" y="1752600"/>
              <a:ext cx="3810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81000" y="3810000"/>
            <a:ext cx="1143000" cy="1044569"/>
            <a:chOff x="381000" y="3810000"/>
            <a:chExt cx="1143000" cy="1044569"/>
          </a:xfrm>
        </p:grpSpPr>
        <p:pic>
          <p:nvPicPr>
            <p:cNvPr id="23" name="Picture 2" descr="C:\Users\Meishing\Desktop\meizhou pics\46-23.png"/>
            <p:cNvPicPr>
              <a:picLocks noChangeAspect="1" noChangeArrowheads="1"/>
            </p:cNvPicPr>
            <p:nvPr/>
          </p:nvPicPr>
          <p:blipFill>
            <a:blip r:embed="rId8" cstate="print">
              <a:lum bright="-20000" contrast="40000"/>
            </a:blip>
            <a:srcRect l="62500" r="25000"/>
            <a:stretch>
              <a:fillRect/>
            </a:stretch>
          </p:blipFill>
          <p:spPr bwMode="auto">
            <a:xfrm>
              <a:off x="381000" y="3810000"/>
              <a:ext cx="1143000" cy="1044569"/>
            </a:xfrm>
            <a:prstGeom prst="rect">
              <a:avLst/>
            </a:prstGeom>
            <a:noFill/>
          </p:spPr>
        </p:pic>
        <p:sp>
          <p:nvSpPr>
            <p:cNvPr id="32" name="Rectangle 31"/>
            <p:cNvSpPr/>
            <p:nvPr/>
          </p:nvSpPr>
          <p:spPr>
            <a:xfrm>
              <a:off x="1066800" y="4267200"/>
              <a:ext cx="2286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921328" y="3810000"/>
            <a:ext cx="1126671" cy="1051560"/>
            <a:chOff x="1921328" y="3810000"/>
            <a:chExt cx="1126671" cy="1051560"/>
          </a:xfrm>
        </p:grpSpPr>
        <p:pic>
          <p:nvPicPr>
            <p:cNvPr id="25" name="Picture 3" descr="C:\Users\Meishing\Desktop\meizhou pics\44-34.png"/>
            <p:cNvPicPr>
              <a:picLocks noChangeAspect="1" noChangeArrowheads="1"/>
            </p:cNvPicPr>
            <p:nvPr/>
          </p:nvPicPr>
          <p:blipFill>
            <a:blip r:embed="rId9" cstate="print">
              <a:lum bright="-20000" contrast="40000"/>
            </a:blip>
            <a:srcRect l="14134" r="73394"/>
            <a:stretch>
              <a:fillRect/>
            </a:stretch>
          </p:blipFill>
          <p:spPr bwMode="auto">
            <a:xfrm>
              <a:off x="1921328" y="3810000"/>
              <a:ext cx="1126671" cy="1051560"/>
            </a:xfrm>
            <a:prstGeom prst="rect">
              <a:avLst/>
            </a:prstGeom>
            <a:noFill/>
          </p:spPr>
        </p:pic>
        <p:sp>
          <p:nvSpPr>
            <p:cNvPr id="33" name="Rectangle 32"/>
            <p:cNvSpPr/>
            <p:nvPr/>
          </p:nvSpPr>
          <p:spPr>
            <a:xfrm>
              <a:off x="2743200" y="4267200"/>
              <a:ext cx="2286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81000" y="5029200"/>
            <a:ext cx="1143000" cy="990600"/>
            <a:chOff x="990600" y="1143000"/>
            <a:chExt cx="1476522" cy="1349369"/>
          </a:xfrm>
        </p:grpSpPr>
        <p:pic>
          <p:nvPicPr>
            <p:cNvPr id="37" name="Picture 2" descr="C:\Users\Meishing\Desktop\meizhou pics\46-23.png"/>
            <p:cNvPicPr>
              <a:picLocks noChangeAspect="1" noChangeArrowheads="1"/>
            </p:cNvPicPr>
            <p:nvPr/>
          </p:nvPicPr>
          <p:blipFill>
            <a:blip r:embed="rId8" cstate="print">
              <a:lum bright="-20000" contrast="40000"/>
            </a:blip>
            <a:srcRect l="75000" r="12500"/>
            <a:stretch>
              <a:fillRect/>
            </a:stretch>
          </p:blipFill>
          <p:spPr bwMode="auto">
            <a:xfrm>
              <a:off x="990600" y="1143000"/>
              <a:ext cx="1476522" cy="1349369"/>
            </a:xfrm>
            <a:prstGeom prst="rect">
              <a:avLst/>
            </a:prstGeom>
            <a:noFill/>
          </p:spPr>
        </p:pic>
        <p:sp>
          <p:nvSpPr>
            <p:cNvPr id="38" name="Rectangle 37"/>
            <p:cNvSpPr/>
            <p:nvPr/>
          </p:nvSpPr>
          <p:spPr>
            <a:xfrm>
              <a:off x="1905000" y="17526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981200" y="5029200"/>
            <a:ext cx="1143000" cy="1018321"/>
            <a:chOff x="838200" y="1397848"/>
            <a:chExt cx="1447800" cy="1323121"/>
          </a:xfrm>
        </p:grpSpPr>
        <p:pic>
          <p:nvPicPr>
            <p:cNvPr id="40" name="Picture 2" descr="C:\Users\Meishing\Desktop\meizhou pics\46-23.png"/>
            <p:cNvPicPr>
              <a:picLocks noChangeAspect="1" noChangeArrowheads="1"/>
            </p:cNvPicPr>
            <p:nvPr/>
          </p:nvPicPr>
          <p:blipFill>
            <a:blip r:embed="rId8" cstate="print">
              <a:lum bright="-20000" contrast="40000"/>
            </a:blip>
            <a:srcRect l="87500"/>
            <a:stretch>
              <a:fillRect/>
            </a:stretch>
          </p:blipFill>
          <p:spPr bwMode="auto">
            <a:xfrm>
              <a:off x="838200" y="1397848"/>
              <a:ext cx="1447800" cy="1323121"/>
            </a:xfrm>
            <a:prstGeom prst="rect">
              <a:avLst/>
            </a:prstGeom>
            <a:noFill/>
          </p:spPr>
        </p:pic>
        <p:sp>
          <p:nvSpPr>
            <p:cNvPr id="41" name="Rectangle 40"/>
            <p:cNvSpPr/>
            <p:nvPr/>
          </p:nvSpPr>
          <p:spPr>
            <a:xfrm>
              <a:off x="1676400" y="1905000"/>
              <a:ext cx="3810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6-cu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62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0"/>
            <a:ext cx="17526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形</a:t>
            </a:r>
            <a:r>
              <a:rPr lang="zh-CN" altLang="en-US" sz="2400" dirty="0" smtClean="0"/>
              <a:t>声</a:t>
            </a:r>
            <a:r>
              <a:rPr lang="zh-TW" altLang="en-US" sz="2400" dirty="0" smtClean="0"/>
              <a:t>字：糖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143000" y="27432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唐詩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0" y="1219200"/>
            <a:ext cx="22860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唐人街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400" y="1066800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唐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733800" y="1981200"/>
            <a:ext cx="533400" cy="304799"/>
            <a:chOff x="3302000" y="2541587"/>
            <a:chExt cx="2532062" cy="1576388"/>
          </a:xfrm>
          <a:solidFill>
            <a:srgbClr val="FF0000"/>
          </a:solidFill>
        </p:grpSpPr>
        <p:sp>
          <p:nvSpPr>
            <p:cNvPr id="18" name="Freeform 25"/>
            <p:cNvSpPr>
              <a:spLocks/>
            </p:cNvSpPr>
            <p:nvPr/>
          </p:nvSpPr>
          <p:spPr bwMode="auto">
            <a:xfrm>
              <a:off x="3302000" y="2814637"/>
              <a:ext cx="515937" cy="1303338"/>
            </a:xfrm>
            <a:custGeom>
              <a:avLst/>
              <a:gdLst>
                <a:gd name="T0" fmla="*/ 135523 w 651"/>
                <a:gd name="T1" fmla="*/ 6346 h 1643"/>
                <a:gd name="T2" fmla="*/ 202095 w 651"/>
                <a:gd name="T3" fmla="*/ 23005 h 1643"/>
                <a:gd name="T4" fmla="*/ 244892 w 651"/>
                <a:gd name="T5" fmla="*/ 41250 h 1643"/>
                <a:gd name="T6" fmla="*/ 320975 w 651"/>
                <a:gd name="T7" fmla="*/ 77740 h 1643"/>
                <a:gd name="T8" fmla="*/ 375659 w 651"/>
                <a:gd name="T9" fmla="*/ 118990 h 1643"/>
                <a:gd name="T10" fmla="*/ 408945 w 651"/>
                <a:gd name="T11" fmla="*/ 162620 h 1643"/>
                <a:gd name="T12" fmla="*/ 421626 w 651"/>
                <a:gd name="T13" fmla="*/ 210216 h 1643"/>
                <a:gd name="T14" fmla="*/ 426381 w 651"/>
                <a:gd name="T15" fmla="*/ 309374 h 1643"/>
                <a:gd name="T16" fmla="*/ 436684 w 651"/>
                <a:gd name="T17" fmla="*/ 405360 h 1643"/>
                <a:gd name="T18" fmla="*/ 454912 w 651"/>
                <a:gd name="T19" fmla="*/ 525143 h 1643"/>
                <a:gd name="T20" fmla="*/ 471555 w 651"/>
                <a:gd name="T21" fmla="*/ 637787 h 1643"/>
                <a:gd name="T22" fmla="*/ 485028 w 651"/>
                <a:gd name="T23" fmla="*/ 738532 h 1643"/>
                <a:gd name="T24" fmla="*/ 496124 w 651"/>
                <a:gd name="T25" fmla="*/ 831344 h 1643"/>
                <a:gd name="T26" fmla="*/ 504842 w 651"/>
                <a:gd name="T27" fmla="*/ 913844 h 1643"/>
                <a:gd name="T28" fmla="*/ 511182 w 651"/>
                <a:gd name="T29" fmla="*/ 985238 h 1643"/>
                <a:gd name="T30" fmla="*/ 515937 w 651"/>
                <a:gd name="T31" fmla="*/ 1047906 h 1643"/>
                <a:gd name="T32" fmla="*/ 515937 w 651"/>
                <a:gd name="T33" fmla="*/ 1111367 h 1643"/>
                <a:gd name="T34" fmla="*/ 504842 w 651"/>
                <a:gd name="T35" fmla="*/ 1193867 h 1643"/>
                <a:gd name="T36" fmla="*/ 488198 w 651"/>
                <a:gd name="T37" fmla="*/ 1253362 h 1643"/>
                <a:gd name="T38" fmla="*/ 476311 w 651"/>
                <a:gd name="T39" fmla="*/ 1276367 h 1643"/>
                <a:gd name="T40" fmla="*/ 461252 w 651"/>
                <a:gd name="T41" fmla="*/ 1293026 h 1643"/>
                <a:gd name="T42" fmla="*/ 444609 w 651"/>
                <a:gd name="T43" fmla="*/ 1301751 h 1643"/>
                <a:gd name="T44" fmla="*/ 426381 w 651"/>
                <a:gd name="T45" fmla="*/ 1303338 h 1643"/>
                <a:gd name="T46" fmla="*/ 406568 w 651"/>
                <a:gd name="T47" fmla="*/ 1297785 h 1643"/>
                <a:gd name="T48" fmla="*/ 385170 w 651"/>
                <a:gd name="T49" fmla="*/ 1281920 h 1643"/>
                <a:gd name="T50" fmla="*/ 365356 w 651"/>
                <a:gd name="T51" fmla="*/ 1258122 h 1643"/>
                <a:gd name="T52" fmla="*/ 343958 w 651"/>
                <a:gd name="T53" fmla="*/ 1221631 h 1643"/>
                <a:gd name="T54" fmla="*/ 319390 w 651"/>
                <a:gd name="T55" fmla="*/ 1170862 h 1643"/>
                <a:gd name="T56" fmla="*/ 301161 w 651"/>
                <a:gd name="T57" fmla="*/ 1119300 h 1643"/>
                <a:gd name="T58" fmla="*/ 289273 w 651"/>
                <a:gd name="T59" fmla="*/ 1066151 h 1643"/>
                <a:gd name="T60" fmla="*/ 281348 w 651"/>
                <a:gd name="T61" fmla="*/ 1003483 h 1643"/>
                <a:gd name="T62" fmla="*/ 271045 w 651"/>
                <a:gd name="T63" fmla="*/ 925743 h 1643"/>
                <a:gd name="T64" fmla="*/ 259950 w 651"/>
                <a:gd name="T65" fmla="*/ 860695 h 1643"/>
                <a:gd name="T66" fmla="*/ 251232 w 651"/>
                <a:gd name="T67" fmla="*/ 805959 h 1643"/>
                <a:gd name="T68" fmla="*/ 243307 w 651"/>
                <a:gd name="T69" fmla="*/ 759950 h 1643"/>
                <a:gd name="T70" fmla="*/ 237759 w 651"/>
                <a:gd name="T71" fmla="*/ 726633 h 1643"/>
                <a:gd name="T72" fmla="*/ 233004 w 651"/>
                <a:gd name="T73" fmla="*/ 702041 h 1643"/>
                <a:gd name="T74" fmla="*/ 231419 w 651"/>
                <a:gd name="T75" fmla="*/ 690142 h 1643"/>
                <a:gd name="T76" fmla="*/ 225079 w 651"/>
                <a:gd name="T77" fmla="*/ 656032 h 1643"/>
                <a:gd name="T78" fmla="*/ 208435 w 651"/>
                <a:gd name="T79" fmla="*/ 541801 h 1643"/>
                <a:gd name="T80" fmla="*/ 190207 w 651"/>
                <a:gd name="T81" fmla="*/ 447403 h 1643"/>
                <a:gd name="T82" fmla="*/ 173564 w 651"/>
                <a:gd name="T83" fmla="*/ 371249 h 1643"/>
                <a:gd name="T84" fmla="*/ 156921 w 651"/>
                <a:gd name="T85" fmla="*/ 312547 h 1643"/>
                <a:gd name="T86" fmla="*/ 137108 w 651"/>
                <a:gd name="T87" fmla="*/ 258605 h 1643"/>
                <a:gd name="T88" fmla="*/ 107784 w 651"/>
                <a:gd name="T89" fmla="*/ 208629 h 1643"/>
                <a:gd name="T90" fmla="*/ 68158 w 651"/>
                <a:gd name="T91" fmla="*/ 161827 h 1643"/>
                <a:gd name="T92" fmla="*/ 26153 w 651"/>
                <a:gd name="T93" fmla="*/ 122163 h 1643"/>
                <a:gd name="T94" fmla="*/ 4755 w 651"/>
                <a:gd name="T95" fmla="*/ 102331 h 1643"/>
                <a:gd name="T96" fmla="*/ 0 w 651"/>
                <a:gd name="T97" fmla="*/ 82500 h 1643"/>
                <a:gd name="T98" fmla="*/ 6340 w 651"/>
                <a:gd name="T99" fmla="*/ 44423 h 1643"/>
                <a:gd name="T100" fmla="*/ 19813 w 651"/>
                <a:gd name="T101" fmla="*/ 18245 h 1643"/>
                <a:gd name="T102" fmla="*/ 42797 w 651"/>
                <a:gd name="T103" fmla="*/ 3173 h 1643"/>
                <a:gd name="T104" fmla="*/ 65780 w 651"/>
                <a:gd name="T105" fmla="*/ 0 h 164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51" h="1643">
                  <a:moveTo>
                    <a:pt x="83" y="0"/>
                  </a:moveTo>
                  <a:lnTo>
                    <a:pt x="111" y="2"/>
                  </a:lnTo>
                  <a:lnTo>
                    <a:pt x="142" y="4"/>
                  </a:lnTo>
                  <a:lnTo>
                    <a:pt x="171" y="8"/>
                  </a:lnTo>
                  <a:lnTo>
                    <a:pt x="200" y="12"/>
                  </a:lnTo>
                  <a:lnTo>
                    <a:pt x="229" y="19"/>
                  </a:lnTo>
                  <a:lnTo>
                    <a:pt x="242" y="23"/>
                  </a:lnTo>
                  <a:lnTo>
                    <a:pt x="255" y="29"/>
                  </a:lnTo>
                  <a:lnTo>
                    <a:pt x="271" y="33"/>
                  </a:lnTo>
                  <a:lnTo>
                    <a:pt x="284" y="38"/>
                  </a:lnTo>
                  <a:lnTo>
                    <a:pt x="296" y="46"/>
                  </a:lnTo>
                  <a:lnTo>
                    <a:pt x="309" y="52"/>
                  </a:lnTo>
                  <a:lnTo>
                    <a:pt x="336" y="63"/>
                  </a:lnTo>
                  <a:lnTo>
                    <a:pt x="361" y="75"/>
                  </a:lnTo>
                  <a:lnTo>
                    <a:pt x="384" y="86"/>
                  </a:lnTo>
                  <a:lnTo>
                    <a:pt x="405" y="98"/>
                  </a:lnTo>
                  <a:lnTo>
                    <a:pt x="426" y="111"/>
                  </a:lnTo>
                  <a:lnTo>
                    <a:pt x="444" y="125"/>
                  </a:lnTo>
                  <a:lnTo>
                    <a:pt x="461" y="136"/>
                  </a:lnTo>
                  <a:lnTo>
                    <a:pt x="474" y="150"/>
                  </a:lnTo>
                  <a:lnTo>
                    <a:pt x="488" y="163"/>
                  </a:lnTo>
                  <a:lnTo>
                    <a:pt x="499" y="177"/>
                  </a:lnTo>
                  <a:lnTo>
                    <a:pt x="509" y="192"/>
                  </a:lnTo>
                  <a:lnTo>
                    <a:pt x="516" y="205"/>
                  </a:lnTo>
                  <a:lnTo>
                    <a:pt x="524" y="221"/>
                  </a:lnTo>
                  <a:lnTo>
                    <a:pt x="528" y="234"/>
                  </a:lnTo>
                  <a:lnTo>
                    <a:pt x="530" y="250"/>
                  </a:lnTo>
                  <a:lnTo>
                    <a:pt x="532" y="265"/>
                  </a:lnTo>
                  <a:lnTo>
                    <a:pt x="532" y="290"/>
                  </a:lnTo>
                  <a:lnTo>
                    <a:pt x="532" y="315"/>
                  </a:lnTo>
                  <a:lnTo>
                    <a:pt x="536" y="365"/>
                  </a:lnTo>
                  <a:lnTo>
                    <a:pt x="538" y="390"/>
                  </a:lnTo>
                  <a:lnTo>
                    <a:pt x="539" y="417"/>
                  </a:lnTo>
                  <a:lnTo>
                    <a:pt x="541" y="443"/>
                  </a:lnTo>
                  <a:lnTo>
                    <a:pt x="543" y="470"/>
                  </a:lnTo>
                  <a:lnTo>
                    <a:pt x="551" y="511"/>
                  </a:lnTo>
                  <a:lnTo>
                    <a:pt x="557" y="549"/>
                  </a:lnTo>
                  <a:lnTo>
                    <a:pt x="563" y="587"/>
                  </a:lnTo>
                  <a:lnTo>
                    <a:pt x="568" y="626"/>
                  </a:lnTo>
                  <a:lnTo>
                    <a:pt x="574" y="662"/>
                  </a:lnTo>
                  <a:lnTo>
                    <a:pt x="580" y="699"/>
                  </a:lnTo>
                  <a:lnTo>
                    <a:pt x="584" y="735"/>
                  </a:lnTo>
                  <a:lnTo>
                    <a:pt x="589" y="770"/>
                  </a:lnTo>
                  <a:lnTo>
                    <a:pt x="595" y="804"/>
                  </a:lnTo>
                  <a:lnTo>
                    <a:pt x="599" y="837"/>
                  </a:lnTo>
                  <a:lnTo>
                    <a:pt x="603" y="870"/>
                  </a:lnTo>
                  <a:lnTo>
                    <a:pt x="609" y="900"/>
                  </a:lnTo>
                  <a:lnTo>
                    <a:pt x="612" y="931"/>
                  </a:lnTo>
                  <a:lnTo>
                    <a:pt x="616" y="962"/>
                  </a:lnTo>
                  <a:lnTo>
                    <a:pt x="620" y="991"/>
                  </a:lnTo>
                  <a:lnTo>
                    <a:pt x="624" y="1019"/>
                  </a:lnTo>
                  <a:lnTo>
                    <a:pt x="626" y="1048"/>
                  </a:lnTo>
                  <a:lnTo>
                    <a:pt x="630" y="1075"/>
                  </a:lnTo>
                  <a:lnTo>
                    <a:pt x="632" y="1102"/>
                  </a:lnTo>
                  <a:lnTo>
                    <a:pt x="635" y="1127"/>
                  </a:lnTo>
                  <a:lnTo>
                    <a:pt x="637" y="1152"/>
                  </a:lnTo>
                  <a:lnTo>
                    <a:pt x="639" y="1175"/>
                  </a:lnTo>
                  <a:lnTo>
                    <a:pt x="643" y="1198"/>
                  </a:lnTo>
                  <a:lnTo>
                    <a:pt x="645" y="1221"/>
                  </a:lnTo>
                  <a:lnTo>
                    <a:pt x="645" y="1242"/>
                  </a:lnTo>
                  <a:lnTo>
                    <a:pt x="647" y="1263"/>
                  </a:lnTo>
                  <a:lnTo>
                    <a:pt x="649" y="1282"/>
                  </a:lnTo>
                  <a:lnTo>
                    <a:pt x="649" y="1302"/>
                  </a:lnTo>
                  <a:lnTo>
                    <a:pt x="651" y="1321"/>
                  </a:lnTo>
                  <a:lnTo>
                    <a:pt x="651" y="1338"/>
                  </a:lnTo>
                  <a:lnTo>
                    <a:pt x="651" y="1355"/>
                  </a:lnTo>
                  <a:lnTo>
                    <a:pt x="651" y="1373"/>
                  </a:lnTo>
                  <a:lnTo>
                    <a:pt x="651" y="1401"/>
                  </a:lnTo>
                  <a:lnTo>
                    <a:pt x="649" y="1430"/>
                  </a:lnTo>
                  <a:lnTo>
                    <a:pt x="647" y="1457"/>
                  </a:lnTo>
                  <a:lnTo>
                    <a:pt x="643" y="1482"/>
                  </a:lnTo>
                  <a:lnTo>
                    <a:pt x="637" y="1505"/>
                  </a:lnTo>
                  <a:lnTo>
                    <a:pt x="632" y="1528"/>
                  </a:lnTo>
                  <a:lnTo>
                    <a:pt x="626" y="1549"/>
                  </a:lnTo>
                  <a:lnTo>
                    <a:pt x="620" y="1570"/>
                  </a:lnTo>
                  <a:lnTo>
                    <a:pt x="616" y="1580"/>
                  </a:lnTo>
                  <a:lnTo>
                    <a:pt x="612" y="1588"/>
                  </a:lnTo>
                  <a:lnTo>
                    <a:pt x="609" y="1595"/>
                  </a:lnTo>
                  <a:lnTo>
                    <a:pt x="605" y="1603"/>
                  </a:lnTo>
                  <a:lnTo>
                    <a:pt x="601" y="1609"/>
                  </a:lnTo>
                  <a:lnTo>
                    <a:pt x="595" y="1616"/>
                  </a:lnTo>
                  <a:lnTo>
                    <a:pt x="591" y="1620"/>
                  </a:lnTo>
                  <a:lnTo>
                    <a:pt x="587" y="1626"/>
                  </a:lnTo>
                  <a:lnTo>
                    <a:pt x="582" y="1630"/>
                  </a:lnTo>
                  <a:lnTo>
                    <a:pt x="576" y="1634"/>
                  </a:lnTo>
                  <a:lnTo>
                    <a:pt x="572" y="1637"/>
                  </a:lnTo>
                  <a:lnTo>
                    <a:pt x="566" y="1639"/>
                  </a:lnTo>
                  <a:lnTo>
                    <a:pt x="561" y="1641"/>
                  </a:lnTo>
                  <a:lnTo>
                    <a:pt x="555" y="1641"/>
                  </a:lnTo>
                  <a:lnTo>
                    <a:pt x="549" y="1643"/>
                  </a:lnTo>
                  <a:lnTo>
                    <a:pt x="543" y="1643"/>
                  </a:lnTo>
                  <a:lnTo>
                    <a:pt x="538" y="1643"/>
                  </a:lnTo>
                  <a:lnTo>
                    <a:pt x="532" y="1641"/>
                  </a:lnTo>
                  <a:lnTo>
                    <a:pt x="526" y="1639"/>
                  </a:lnTo>
                  <a:lnTo>
                    <a:pt x="518" y="1637"/>
                  </a:lnTo>
                  <a:lnTo>
                    <a:pt x="513" y="1636"/>
                  </a:lnTo>
                  <a:lnTo>
                    <a:pt x="507" y="1632"/>
                  </a:lnTo>
                  <a:lnTo>
                    <a:pt x="499" y="1626"/>
                  </a:lnTo>
                  <a:lnTo>
                    <a:pt x="493" y="1622"/>
                  </a:lnTo>
                  <a:lnTo>
                    <a:pt x="486" y="1616"/>
                  </a:lnTo>
                  <a:lnTo>
                    <a:pt x="480" y="1609"/>
                  </a:lnTo>
                  <a:lnTo>
                    <a:pt x="474" y="1601"/>
                  </a:lnTo>
                  <a:lnTo>
                    <a:pt x="467" y="1593"/>
                  </a:lnTo>
                  <a:lnTo>
                    <a:pt x="461" y="1586"/>
                  </a:lnTo>
                  <a:lnTo>
                    <a:pt x="455" y="1576"/>
                  </a:lnTo>
                  <a:lnTo>
                    <a:pt x="449" y="1566"/>
                  </a:lnTo>
                  <a:lnTo>
                    <a:pt x="444" y="1555"/>
                  </a:lnTo>
                  <a:lnTo>
                    <a:pt x="434" y="1540"/>
                  </a:lnTo>
                  <a:lnTo>
                    <a:pt x="424" y="1524"/>
                  </a:lnTo>
                  <a:lnTo>
                    <a:pt x="417" y="1509"/>
                  </a:lnTo>
                  <a:lnTo>
                    <a:pt x="409" y="1494"/>
                  </a:lnTo>
                  <a:lnTo>
                    <a:pt x="403" y="1476"/>
                  </a:lnTo>
                  <a:lnTo>
                    <a:pt x="396" y="1461"/>
                  </a:lnTo>
                  <a:lnTo>
                    <a:pt x="390" y="1446"/>
                  </a:lnTo>
                  <a:lnTo>
                    <a:pt x="384" y="1428"/>
                  </a:lnTo>
                  <a:lnTo>
                    <a:pt x="380" y="1411"/>
                  </a:lnTo>
                  <a:lnTo>
                    <a:pt x="376" y="1396"/>
                  </a:lnTo>
                  <a:lnTo>
                    <a:pt x="372" y="1378"/>
                  </a:lnTo>
                  <a:lnTo>
                    <a:pt x="369" y="1361"/>
                  </a:lnTo>
                  <a:lnTo>
                    <a:pt x="365" y="1344"/>
                  </a:lnTo>
                  <a:lnTo>
                    <a:pt x="363" y="1327"/>
                  </a:lnTo>
                  <a:lnTo>
                    <a:pt x="361" y="1309"/>
                  </a:lnTo>
                  <a:lnTo>
                    <a:pt x="361" y="1292"/>
                  </a:lnTo>
                  <a:lnTo>
                    <a:pt x="355" y="1265"/>
                  </a:lnTo>
                  <a:lnTo>
                    <a:pt x="351" y="1238"/>
                  </a:lnTo>
                  <a:lnTo>
                    <a:pt x="348" y="1215"/>
                  </a:lnTo>
                  <a:lnTo>
                    <a:pt x="346" y="1190"/>
                  </a:lnTo>
                  <a:lnTo>
                    <a:pt x="342" y="1167"/>
                  </a:lnTo>
                  <a:lnTo>
                    <a:pt x="338" y="1146"/>
                  </a:lnTo>
                  <a:lnTo>
                    <a:pt x="334" y="1125"/>
                  </a:lnTo>
                  <a:lnTo>
                    <a:pt x="330" y="1104"/>
                  </a:lnTo>
                  <a:lnTo>
                    <a:pt x="328" y="1085"/>
                  </a:lnTo>
                  <a:lnTo>
                    <a:pt x="325" y="1065"/>
                  </a:lnTo>
                  <a:lnTo>
                    <a:pt x="323" y="1048"/>
                  </a:lnTo>
                  <a:lnTo>
                    <a:pt x="319" y="1031"/>
                  </a:lnTo>
                  <a:lnTo>
                    <a:pt x="317" y="1016"/>
                  </a:lnTo>
                  <a:lnTo>
                    <a:pt x="313" y="1000"/>
                  </a:lnTo>
                  <a:lnTo>
                    <a:pt x="311" y="985"/>
                  </a:lnTo>
                  <a:lnTo>
                    <a:pt x="309" y="971"/>
                  </a:lnTo>
                  <a:lnTo>
                    <a:pt x="307" y="958"/>
                  </a:lnTo>
                  <a:lnTo>
                    <a:pt x="305" y="946"/>
                  </a:lnTo>
                  <a:lnTo>
                    <a:pt x="303" y="935"/>
                  </a:lnTo>
                  <a:lnTo>
                    <a:pt x="301" y="925"/>
                  </a:lnTo>
                  <a:lnTo>
                    <a:pt x="300" y="916"/>
                  </a:lnTo>
                  <a:lnTo>
                    <a:pt x="298" y="906"/>
                  </a:lnTo>
                  <a:lnTo>
                    <a:pt x="296" y="898"/>
                  </a:lnTo>
                  <a:lnTo>
                    <a:pt x="296" y="893"/>
                  </a:lnTo>
                  <a:lnTo>
                    <a:pt x="294" y="885"/>
                  </a:lnTo>
                  <a:lnTo>
                    <a:pt x="294" y="881"/>
                  </a:lnTo>
                  <a:lnTo>
                    <a:pt x="292" y="875"/>
                  </a:lnTo>
                  <a:lnTo>
                    <a:pt x="292" y="872"/>
                  </a:lnTo>
                  <a:lnTo>
                    <a:pt x="292" y="870"/>
                  </a:lnTo>
                  <a:lnTo>
                    <a:pt x="290" y="868"/>
                  </a:lnTo>
                  <a:lnTo>
                    <a:pt x="290" y="866"/>
                  </a:lnTo>
                  <a:lnTo>
                    <a:pt x="284" y="827"/>
                  </a:lnTo>
                  <a:lnTo>
                    <a:pt x="278" y="789"/>
                  </a:lnTo>
                  <a:lnTo>
                    <a:pt x="273" y="753"/>
                  </a:lnTo>
                  <a:lnTo>
                    <a:pt x="267" y="718"/>
                  </a:lnTo>
                  <a:lnTo>
                    <a:pt x="263" y="683"/>
                  </a:lnTo>
                  <a:lnTo>
                    <a:pt x="257" y="653"/>
                  </a:lnTo>
                  <a:lnTo>
                    <a:pt x="252" y="622"/>
                  </a:lnTo>
                  <a:lnTo>
                    <a:pt x="246" y="591"/>
                  </a:lnTo>
                  <a:lnTo>
                    <a:pt x="240" y="564"/>
                  </a:lnTo>
                  <a:lnTo>
                    <a:pt x="236" y="538"/>
                  </a:lnTo>
                  <a:lnTo>
                    <a:pt x="230" y="513"/>
                  </a:lnTo>
                  <a:lnTo>
                    <a:pt x="225" y="490"/>
                  </a:lnTo>
                  <a:lnTo>
                    <a:pt x="219" y="468"/>
                  </a:lnTo>
                  <a:lnTo>
                    <a:pt x="213" y="447"/>
                  </a:lnTo>
                  <a:lnTo>
                    <a:pt x="207" y="428"/>
                  </a:lnTo>
                  <a:lnTo>
                    <a:pt x="202" y="411"/>
                  </a:lnTo>
                  <a:lnTo>
                    <a:pt x="198" y="394"/>
                  </a:lnTo>
                  <a:lnTo>
                    <a:pt x="194" y="376"/>
                  </a:lnTo>
                  <a:lnTo>
                    <a:pt x="188" y="359"/>
                  </a:lnTo>
                  <a:lnTo>
                    <a:pt x="181" y="342"/>
                  </a:lnTo>
                  <a:lnTo>
                    <a:pt x="173" y="326"/>
                  </a:lnTo>
                  <a:lnTo>
                    <a:pt x="165" y="309"/>
                  </a:lnTo>
                  <a:lnTo>
                    <a:pt x="156" y="294"/>
                  </a:lnTo>
                  <a:lnTo>
                    <a:pt x="146" y="278"/>
                  </a:lnTo>
                  <a:lnTo>
                    <a:pt x="136" y="263"/>
                  </a:lnTo>
                  <a:lnTo>
                    <a:pt x="125" y="248"/>
                  </a:lnTo>
                  <a:lnTo>
                    <a:pt x="113" y="234"/>
                  </a:lnTo>
                  <a:lnTo>
                    <a:pt x="100" y="219"/>
                  </a:lnTo>
                  <a:lnTo>
                    <a:pt x="86" y="204"/>
                  </a:lnTo>
                  <a:lnTo>
                    <a:pt x="73" y="190"/>
                  </a:lnTo>
                  <a:lnTo>
                    <a:pt x="60" y="177"/>
                  </a:lnTo>
                  <a:lnTo>
                    <a:pt x="44" y="161"/>
                  </a:lnTo>
                  <a:lnTo>
                    <a:pt x="33" y="154"/>
                  </a:lnTo>
                  <a:lnTo>
                    <a:pt x="23" y="146"/>
                  </a:lnTo>
                  <a:lnTo>
                    <a:pt x="15" y="140"/>
                  </a:lnTo>
                  <a:lnTo>
                    <a:pt x="10" y="134"/>
                  </a:lnTo>
                  <a:lnTo>
                    <a:pt x="6" y="129"/>
                  </a:lnTo>
                  <a:lnTo>
                    <a:pt x="2" y="125"/>
                  </a:lnTo>
                  <a:lnTo>
                    <a:pt x="0" y="121"/>
                  </a:lnTo>
                  <a:lnTo>
                    <a:pt x="0" y="117"/>
                  </a:lnTo>
                  <a:lnTo>
                    <a:pt x="0" y="104"/>
                  </a:lnTo>
                  <a:lnTo>
                    <a:pt x="0" y="90"/>
                  </a:lnTo>
                  <a:lnTo>
                    <a:pt x="2" y="77"/>
                  </a:lnTo>
                  <a:lnTo>
                    <a:pt x="4" y="65"/>
                  </a:lnTo>
                  <a:lnTo>
                    <a:pt x="8" y="56"/>
                  </a:lnTo>
                  <a:lnTo>
                    <a:pt x="10" y="46"/>
                  </a:lnTo>
                  <a:lnTo>
                    <a:pt x="14" y="37"/>
                  </a:lnTo>
                  <a:lnTo>
                    <a:pt x="19" y="29"/>
                  </a:lnTo>
                  <a:lnTo>
                    <a:pt x="25" y="23"/>
                  </a:lnTo>
                  <a:lnTo>
                    <a:pt x="31" y="15"/>
                  </a:lnTo>
                  <a:lnTo>
                    <a:pt x="37" y="12"/>
                  </a:lnTo>
                  <a:lnTo>
                    <a:pt x="44" y="8"/>
                  </a:lnTo>
                  <a:lnTo>
                    <a:pt x="54" y="4"/>
                  </a:lnTo>
                  <a:lnTo>
                    <a:pt x="62" y="2"/>
                  </a:lnTo>
                  <a:lnTo>
                    <a:pt x="71" y="0"/>
                  </a:lnTo>
                  <a:lnTo>
                    <a:pt x="8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auto">
            <a:xfrm>
              <a:off x="3436937" y="2541587"/>
              <a:ext cx="2397125" cy="1343025"/>
            </a:xfrm>
            <a:custGeom>
              <a:avLst/>
              <a:gdLst>
                <a:gd name="T0" fmla="*/ 2032794 w 3020"/>
                <a:gd name="T1" fmla="*/ 11099 h 1694"/>
                <a:gd name="T2" fmla="*/ 2119313 w 3020"/>
                <a:gd name="T3" fmla="*/ 55497 h 1694"/>
                <a:gd name="T4" fmla="*/ 2227263 w 3020"/>
                <a:gd name="T5" fmla="*/ 133985 h 1694"/>
                <a:gd name="T6" fmla="*/ 2334419 w 3020"/>
                <a:gd name="T7" fmla="*/ 233087 h 1694"/>
                <a:gd name="T8" fmla="*/ 2389188 w 3020"/>
                <a:gd name="T9" fmla="*/ 310783 h 1694"/>
                <a:gd name="T10" fmla="*/ 2397125 w 3020"/>
                <a:gd name="T11" fmla="*/ 342495 h 1694"/>
                <a:gd name="T12" fmla="*/ 2370931 w 3020"/>
                <a:gd name="T13" fmla="*/ 394821 h 1694"/>
                <a:gd name="T14" fmla="*/ 2320925 w 3020"/>
                <a:gd name="T15" fmla="*/ 453489 h 1694"/>
                <a:gd name="T16" fmla="*/ 2281238 w 3020"/>
                <a:gd name="T17" fmla="*/ 522464 h 1694"/>
                <a:gd name="T18" fmla="*/ 2250281 w 3020"/>
                <a:gd name="T19" fmla="*/ 610466 h 1694"/>
                <a:gd name="T20" fmla="*/ 2188369 w 3020"/>
                <a:gd name="T21" fmla="*/ 787263 h 1694"/>
                <a:gd name="T22" fmla="*/ 2125663 w 3020"/>
                <a:gd name="T23" fmla="*/ 1014008 h 1694"/>
                <a:gd name="T24" fmla="*/ 2076450 w 3020"/>
                <a:gd name="T25" fmla="*/ 1210625 h 1694"/>
                <a:gd name="T26" fmla="*/ 2035969 w 3020"/>
                <a:gd name="T27" fmla="*/ 1262158 h 1694"/>
                <a:gd name="T28" fmla="*/ 1971675 w 3020"/>
                <a:gd name="T29" fmla="*/ 1305763 h 1694"/>
                <a:gd name="T30" fmla="*/ 1862138 w 3020"/>
                <a:gd name="T31" fmla="*/ 1338268 h 1694"/>
                <a:gd name="T32" fmla="*/ 1789113 w 3020"/>
                <a:gd name="T33" fmla="*/ 1343025 h 1694"/>
                <a:gd name="T34" fmla="*/ 1743075 w 3020"/>
                <a:gd name="T35" fmla="*/ 1320033 h 1694"/>
                <a:gd name="T36" fmla="*/ 1731169 w 3020"/>
                <a:gd name="T37" fmla="*/ 1287528 h 1694"/>
                <a:gd name="T38" fmla="*/ 1723231 w 3020"/>
                <a:gd name="T39" fmla="*/ 1260572 h 1694"/>
                <a:gd name="T40" fmla="*/ 1729581 w 3020"/>
                <a:gd name="T41" fmla="*/ 1231238 h 1694"/>
                <a:gd name="T42" fmla="*/ 1756569 w 3020"/>
                <a:gd name="T43" fmla="*/ 1129758 h 1694"/>
                <a:gd name="T44" fmla="*/ 1793081 w 3020"/>
                <a:gd name="T45" fmla="*/ 974367 h 1694"/>
                <a:gd name="T46" fmla="*/ 1824038 w 3020"/>
                <a:gd name="T47" fmla="*/ 793606 h 1694"/>
                <a:gd name="T48" fmla="*/ 1847850 w 3020"/>
                <a:gd name="T49" fmla="*/ 623944 h 1694"/>
                <a:gd name="T50" fmla="*/ 1865313 w 3020"/>
                <a:gd name="T51" fmla="*/ 490751 h 1694"/>
                <a:gd name="T52" fmla="*/ 1867694 w 3020"/>
                <a:gd name="T53" fmla="*/ 394821 h 1694"/>
                <a:gd name="T54" fmla="*/ 1834356 w 3020"/>
                <a:gd name="T55" fmla="*/ 335360 h 1694"/>
                <a:gd name="T56" fmla="*/ 1752600 w 3020"/>
                <a:gd name="T57" fmla="*/ 306026 h 1694"/>
                <a:gd name="T58" fmla="*/ 1665288 w 3020"/>
                <a:gd name="T59" fmla="*/ 302855 h 1694"/>
                <a:gd name="T60" fmla="*/ 1587500 w 3020"/>
                <a:gd name="T61" fmla="*/ 310783 h 1694"/>
                <a:gd name="T62" fmla="*/ 1479550 w 3020"/>
                <a:gd name="T63" fmla="*/ 324260 h 1694"/>
                <a:gd name="T64" fmla="*/ 1340644 w 3020"/>
                <a:gd name="T65" fmla="*/ 348838 h 1694"/>
                <a:gd name="T66" fmla="*/ 1173163 w 3020"/>
                <a:gd name="T67" fmla="*/ 378965 h 1694"/>
                <a:gd name="T68" fmla="*/ 962819 w 3020"/>
                <a:gd name="T69" fmla="*/ 421776 h 1694"/>
                <a:gd name="T70" fmla="*/ 711200 w 3020"/>
                <a:gd name="T71" fmla="*/ 470931 h 1694"/>
                <a:gd name="T72" fmla="*/ 511969 w 3020"/>
                <a:gd name="T73" fmla="*/ 508986 h 1694"/>
                <a:gd name="T74" fmla="*/ 364331 w 3020"/>
                <a:gd name="T75" fmla="*/ 535941 h 1694"/>
                <a:gd name="T76" fmla="*/ 266700 w 3020"/>
                <a:gd name="T77" fmla="*/ 551005 h 1694"/>
                <a:gd name="T78" fmla="*/ 219075 w 3020"/>
                <a:gd name="T79" fmla="*/ 557347 h 1694"/>
                <a:gd name="T80" fmla="*/ 161131 w 3020"/>
                <a:gd name="T81" fmla="*/ 551005 h 1694"/>
                <a:gd name="T82" fmla="*/ 103188 w 3020"/>
                <a:gd name="T83" fmla="*/ 527221 h 1694"/>
                <a:gd name="T84" fmla="*/ 53181 w 3020"/>
                <a:gd name="T85" fmla="*/ 487580 h 1694"/>
                <a:gd name="T86" fmla="*/ 18256 w 3020"/>
                <a:gd name="T87" fmla="*/ 446354 h 1694"/>
                <a:gd name="T88" fmla="*/ 1588 w 3020"/>
                <a:gd name="T89" fmla="*/ 411470 h 1694"/>
                <a:gd name="T90" fmla="*/ 1588 w 3020"/>
                <a:gd name="T91" fmla="*/ 377379 h 1694"/>
                <a:gd name="T92" fmla="*/ 23019 w 3020"/>
                <a:gd name="T93" fmla="*/ 352009 h 1694"/>
                <a:gd name="T94" fmla="*/ 61119 w 3020"/>
                <a:gd name="T95" fmla="*/ 338531 h 1694"/>
                <a:gd name="T96" fmla="*/ 77788 w 3020"/>
                <a:gd name="T97" fmla="*/ 336945 h 1694"/>
                <a:gd name="T98" fmla="*/ 104775 w 3020"/>
                <a:gd name="T99" fmla="*/ 336945 h 1694"/>
                <a:gd name="T100" fmla="*/ 190500 w 3020"/>
                <a:gd name="T101" fmla="*/ 333774 h 1694"/>
                <a:gd name="T102" fmla="*/ 478631 w 3020"/>
                <a:gd name="T103" fmla="*/ 304440 h 1694"/>
                <a:gd name="T104" fmla="*/ 800100 w 3020"/>
                <a:gd name="T105" fmla="*/ 260835 h 1694"/>
                <a:gd name="T106" fmla="*/ 1138238 w 3020"/>
                <a:gd name="T107" fmla="*/ 198203 h 1694"/>
                <a:gd name="T108" fmla="*/ 1443038 w 3020"/>
                <a:gd name="T109" fmla="*/ 130021 h 1694"/>
                <a:gd name="T110" fmla="*/ 1720056 w 3020"/>
                <a:gd name="T111" fmla="*/ 57875 h 1694"/>
                <a:gd name="T112" fmla="*/ 1847850 w 3020"/>
                <a:gd name="T113" fmla="*/ 22992 h 1694"/>
                <a:gd name="T114" fmla="*/ 1927225 w 3020"/>
                <a:gd name="T115" fmla="*/ 4757 h 1694"/>
                <a:gd name="T116" fmla="*/ 1974850 w 3020"/>
                <a:gd name="T117" fmla="*/ 0 h 169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020" h="1694">
                  <a:moveTo>
                    <a:pt x="2488" y="0"/>
                  </a:moveTo>
                  <a:lnTo>
                    <a:pt x="2501" y="0"/>
                  </a:lnTo>
                  <a:lnTo>
                    <a:pt x="2515" y="2"/>
                  </a:lnTo>
                  <a:lnTo>
                    <a:pt x="2530" y="6"/>
                  </a:lnTo>
                  <a:lnTo>
                    <a:pt x="2545" y="10"/>
                  </a:lnTo>
                  <a:lnTo>
                    <a:pt x="2561" y="14"/>
                  </a:lnTo>
                  <a:lnTo>
                    <a:pt x="2576" y="22"/>
                  </a:lnTo>
                  <a:lnTo>
                    <a:pt x="2593" y="29"/>
                  </a:lnTo>
                  <a:lnTo>
                    <a:pt x="2613" y="37"/>
                  </a:lnTo>
                  <a:lnTo>
                    <a:pt x="2630" y="47"/>
                  </a:lnTo>
                  <a:lnTo>
                    <a:pt x="2649" y="58"/>
                  </a:lnTo>
                  <a:lnTo>
                    <a:pt x="2670" y="70"/>
                  </a:lnTo>
                  <a:lnTo>
                    <a:pt x="2689" y="83"/>
                  </a:lnTo>
                  <a:lnTo>
                    <a:pt x="2710" y="96"/>
                  </a:lnTo>
                  <a:lnTo>
                    <a:pt x="2733" y="112"/>
                  </a:lnTo>
                  <a:lnTo>
                    <a:pt x="2755" y="129"/>
                  </a:lnTo>
                  <a:lnTo>
                    <a:pt x="2780" y="146"/>
                  </a:lnTo>
                  <a:lnTo>
                    <a:pt x="2806" y="169"/>
                  </a:lnTo>
                  <a:lnTo>
                    <a:pt x="2833" y="192"/>
                  </a:lnTo>
                  <a:lnTo>
                    <a:pt x="2858" y="214"/>
                  </a:lnTo>
                  <a:lnTo>
                    <a:pt x="2883" y="235"/>
                  </a:lnTo>
                  <a:lnTo>
                    <a:pt x="2904" y="256"/>
                  </a:lnTo>
                  <a:lnTo>
                    <a:pt x="2924" y="275"/>
                  </a:lnTo>
                  <a:lnTo>
                    <a:pt x="2941" y="294"/>
                  </a:lnTo>
                  <a:lnTo>
                    <a:pt x="2958" y="311"/>
                  </a:lnTo>
                  <a:lnTo>
                    <a:pt x="2972" y="331"/>
                  </a:lnTo>
                  <a:lnTo>
                    <a:pt x="2985" y="346"/>
                  </a:lnTo>
                  <a:lnTo>
                    <a:pt x="2995" y="363"/>
                  </a:lnTo>
                  <a:lnTo>
                    <a:pt x="3004" y="379"/>
                  </a:lnTo>
                  <a:lnTo>
                    <a:pt x="3010" y="392"/>
                  </a:lnTo>
                  <a:lnTo>
                    <a:pt x="3014" y="400"/>
                  </a:lnTo>
                  <a:lnTo>
                    <a:pt x="3016" y="405"/>
                  </a:lnTo>
                  <a:lnTo>
                    <a:pt x="3018" y="413"/>
                  </a:lnTo>
                  <a:lnTo>
                    <a:pt x="3018" y="419"/>
                  </a:lnTo>
                  <a:lnTo>
                    <a:pt x="3020" y="427"/>
                  </a:lnTo>
                  <a:lnTo>
                    <a:pt x="3020" y="432"/>
                  </a:lnTo>
                  <a:lnTo>
                    <a:pt x="3018" y="442"/>
                  </a:lnTo>
                  <a:lnTo>
                    <a:pt x="3016" y="450"/>
                  </a:lnTo>
                  <a:lnTo>
                    <a:pt x="3012" y="461"/>
                  </a:lnTo>
                  <a:lnTo>
                    <a:pt x="3004" y="473"/>
                  </a:lnTo>
                  <a:lnTo>
                    <a:pt x="2996" y="484"/>
                  </a:lnTo>
                  <a:lnTo>
                    <a:pt x="2987" y="498"/>
                  </a:lnTo>
                  <a:lnTo>
                    <a:pt x="2975" y="513"/>
                  </a:lnTo>
                  <a:lnTo>
                    <a:pt x="2962" y="528"/>
                  </a:lnTo>
                  <a:lnTo>
                    <a:pt x="2952" y="538"/>
                  </a:lnTo>
                  <a:lnTo>
                    <a:pt x="2941" y="549"/>
                  </a:lnTo>
                  <a:lnTo>
                    <a:pt x="2931" y="561"/>
                  </a:lnTo>
                  <a:lnTo>
                    <a:pt x="2924" y="572"/>
                  </a:lnTo>
                  <a:lnTo>
                    <a:pt x="2914" y="584"/>
                  </a:lnTo>
                  <a:lnTo>
                    <a:pt x="2906" y="597"/>
                  </a:lnTo>
                  <a:lnTo>
                    <a:pt x="2897" y="613"/>
                  </a:lnTo>
                  <a:lnTo>
                    <a:pt x="2889" y="626"/>
                  </a:lnTo>
                  <a:lnTo>
                    <a:pt x="2881" y="642"/>
                  </a:lnTo>
                  <a:lnTo>
                    <a:pt x="2874" y="659"/>
                  </a:lnTo>
                  <a:lnTo>
                    <a:pt x="2868" y="676"/>
                  </a:lnTo>
                  <a:lnTo>
                    <a:pt x="2860" y="693"/>
                  </a:lnTo>
                  <a:lnTo>
                    <a:pt x="2854" y="711"/>
                  </a:lnTo>
                  <a:lnTo>
                    <a:pt x="2847" y="730"/>
                  </a:lnTo>
                  <a:lnTo>
                    <a:pt x="2841" y="749"/>
                  </a:lnTo>
                  <a:lnTo>
                    <a:pt x="2835" y="770"/>
                  </a:lnTo>
                  <a:lnTo>
                    <a:pt x="2824" y="803"/>
                  </a:lnTo>
                  <a:lnTo>
                    <a:pt x="2810" y="837"/>
                  </a:lnTo>
                  <a:lnTo>
                    <a:pt x="2797" y="874"/>
                  </a:lnTo>
                  <a:lnTo>
                    <a:pt x="2783" y="912"/>
                  </a:lnTo>
                  <a:lnTo>
                    <a:pt x="2770" y="951"/>
                  </a:lnTo>
                  <a:lnTo>
                    <a:pt x="2757" y="993"/>
                  </a:lnTo>
                  <a:lnTo>
                    <a:pt x="2745" y="1037"/>
                  </a:lnTo>
                  <a:lnTo>
                    <a:pt x="2732" y="1081"/>
                  </a:lnTo>
                  <a:lnTo>
                    <a:pt x="2718" y="1129"/>
                  </a:lnTo>
                  <a:lnTo>
                    <a:pt x="2705" y="1177"/>
                  </a:lnTo>
                  <a:lnTo>
                    <a:pt x="2691" y="1227"/>
                  </a:lnTo>
                  <a:lnTo>
                    <a:pt x="2678" y="1279"/>
                  </a:lnTo>
                  <a:lnTo>
                    <a:pt x="2664" y="1333"/>
                  </a:lnTo>
                  <a:lnTo>
                    <a:pt x="2653" y="1388"/>
                  </a:lnTo>
                  <a:lnTo>
                    <a:pt x="2639" y="1444"/>
                  </a:lnTo>
                  <a:lnTo>
                    <a:pt x="2626" y="1503"/>
                  </a:lnTo>
                  <a:lnTo>
                    <a:pt x="2622" y="1515"/>
                  </a:lnTo>
                  <a:lnTo>
                    <a:pt x="2616" y="1527"/>
                  </a:lnTo>
                  <a:lnTo>
                    <a:pt x="2609" y="1538"/>
                  </a:lnTo>
                  <a:lnTo>
                    <a:pt x="2601" y="1550"/>
                  </a:lnTo>
                  <a:lnTo>
                    <a:pt x="2593" y="1561"/>
                  </a:lnTo>
                  <a:lnTo>
                    <a:pt x="2584" y="1571"/>
                  </a:lnTo>
                  <a:lnTo>
                    <a:pt x="2574" y="1582"/>
                  </a:lnTo>
                  <a:lnTo>
                    <a:pt x="2565" y="1592"/>
                  </a:lnTo>
                  <a:lnTo>
                    <a:pt x="2553" y="1601"/>
                  </a:lnTo>
                  <a:lnTo>
                    <a:pt x="2540" y="1611"/>
                  </a:lnTo>
                  <a:lnTo>
                    <a:pt x="2528" y="1621"/>
                  </a:lnTo>
                  <a:lnTo>
                    <a:pt x="2513" y="1630"/>
                  </a:lnTo>
                  <a:lnTo>
                    <a:pt x="2499" y="1638"/>
                  </a:lnTo>
                  <a:lnTo>
                    <a:pt x="2484" y="1647"/>
                  </a:lnTo>
                  <a:lnTo>
                    <a:pt x="2467" y="1655"/>
                  </a:lnTo>
                  <a:lnTo>
                    <a:pt x="2449" y="1665"/>
                  </a:lnTo>
                  <a:lnTo>
                    <a:pt x="2423" y="1672"/>
                  </a:lnTo>
                  <a:lnTo>
                    <a:pt x="2396" y="1678"/>
                  </a:lnTo>
                  <a:lnTo>
                    <a:pt x="2369" y="1684"/>
                  </a:lnTo>
                  <a:lnTo>
                    <a:pt x="2346" y="1688"/>
                  </a:lnTo>
                  <a:lnTo>
                    <a:pt x="2323" y="1690"/>
                  </a:lnTo>
                  <a:lnTo>
                    <a:pt x="2302" y="1694"/>
                  </a:lnTo>
                  <a:lnTo>
                    <a:pt x="2282" y="1694"/>
                  </a:lnTo>
                  <a:lnTo>
                    <a:pt x="2265" y="1694"/>
                  </a:lnTo>
                  <a:lnTo>
                    <a:pt x="2261" y="1694"/>
                  </a:lnTo>
                  <a:lnTo>
                    <a:pt x="2254" y="1694"/>
                  </a:lnTo>
                  <a:lnTo>
                    <a:pt x="2246" y="1690"/>
                  </a:lnTo>
                  <a:lnTo>
                    <a:pt x="2238" y="1688"/>
                  </a:lnTo>
                  <a:lnTo>
                    <a:pt x="2229" y="1684"/>
                  </a:lnTo>
                  <a:lnTo>
                    <a:pt x="2219" y="1678"/>
                  </a:lnTo>
                  <a:lnTo>
                    <a:pt x="2208" y="1672"/>
                  </a:lnTo>
                  <a:lnTo>
                    <a:pt x="2196" y="1665"/>
                  </a:lnTo>
                  <a:lnTo>
                    <a:pt x="2192" y="1657"/>
                  </a:lnTo>
                  <a:lnTo>
                    <a:pt x="2190" y="1649"/>
                  </a:lnTo>
                  <a:lnTo>
                    <a:pt x="2186" y="1642"/>
                  </a:lnTo>
                  <a:lnTo>
                    <a:pt x="2184" y="1636"/>
                  </a:lnTo>
                  <a:lnTo>
                    <a:pt x="2183" y="1630"/>
                  </a:lnTo>
                  <a:lnTo>
                    <a:pt x="2181" y="1624"/>
                  </a:lnTo>
                  <a:lnTo>
                    <a:pt x="2177" y="1615"/>
                  </a:lnTo>
                  <a:lnTo>
                    <a:pt x="2173" y="1605"/>
                  </a:lnTo>
                  <a:lnTo>
                    <a:pt x="2171" y="1599"/>
                  </a:lnTo>
                  <a:lnTo>
                    <a:pt x="2171" y="1596"/>
                  </a:lnTo>
                  <a:lnTo>
                    <a:pt x="2171" y="1592"/>
                  </a:lnTo>
                  <a:lnTo>
                    <a:pt x="2171" y="1590"/>
                  </a:lnTo>
                  <a:lnTo>
                    <a:pt x="2171" y="1588"/>
                  </a:lnTo>
                  <a:lnTo>
                    <a:pt x="2171" y="1584"/>
                  </a:lnTo>
                  <a:lnTo>
                    <a:pt x="2171" y="1582"/>
                  </a:lnTo>
                  <a:lnTo>
                    <a:pt x="2173" y="1575"/>
                  </a:lnTo>
                  <a:lnTo>
                    <a:pt x="2175" y="1565"/>
                  </a:lnTo>
                  <a:lnTo>
                    <a:pt x="2179" y="1553"/>
                  </a:lnTo>
                  <a:lnTo>
                    <a:pt x="2181" y="1540"/>
                  </a:lnTo>
                  <a:lnTo>
                    <a:pt x="2184" y="1527"/>
                  </a:lnTo>
                  <a:lnTo>
                    <a:pt x="2190" y="1511"/>
                  </a:lnTo>
                  <a:lnTo>
                    <a:pt x="2198" y="1482"/>
                  </a:lnTo>
                  <a:lnTo>
                    <a:pt x="2206" y="1454"/>
                  </a:lnTo>
                  <a:lnTo>
                    <a:pt x="2213" y="1425"/>
                  </a:lnTo>
                  <a:lnTo>
                    <a:pt x="2221" y="1394"/>
                  </a:lnTo>
                  <a:lnTo>
                    <a:pt x="2229" y="1361"/>
                  </a:lnTo>
                  <a:lnTo>
                    <a:pt x="2236" y="1331"/>
                  </a:lnTo>
                  <a:lnTo>
                    <a:pt x="2244" y="1296"/>
                  </a:lnTo>
                  <a:lnTo>
                    <a:pt x="2252" y="1264"/>
                  </a:lnTo>
                  <a:lnTo>
                    <a:pt x="2259" y="1229"/>
                  </a:lnTo>
                  <a:lnTo>
                    <a:pt x="2265" y="1193"/>
                  </a:lnTo>
                  <a:lnTo>
                    <a:pt x="2273" y="1156"/>
                  </a:lnTo>
                  <a:lnTo>
                    <a:pt x="2279" y="1118"/>
                  </a:lnTo>
                  <a:lnTo>
                    <a:pt x="2286" y="1081"/>
                  </a:lnTo>
                  <a:lnTo>
                    <a:pt x="2292" y="1041"/>
                  </a:lnTo>
                  <a:lnTo>
                    <a:pt x="2298" y="1001"/>
                  </a:lnTo>
                  <a:lnTo>
                    <a:pt x="2303" y="960"/>
                  </a:lnTo>
                  <a:lnTo>
                    <a:pt x="2309" y="924"/>
                  </a:lnTo>
                  <a:lnTo>
                    <a:pt x="2315" y="887"/>
                  </a:lnTo>
                  <a:lnTo>
                    <a:pt x="2321" y="855"/>
                  </a:lnTo>
                  <a:lnTo>
                    <a:pt x="2325" y="820"/>
                  </a:lnTo>
                  <a:lnTo>
                    <a:pt x="2328" y="787"/>
                  </a:lnTo>
                  <a:lnTo>
                    <a:pt x="2334" y="757"/>
                  </a:lnTo>
                  <a:lnTo>
                    <a:pt x="2338" y="728"/>
                  </a:lnTo>
                  <a:lnTo>
                    <a:pt x="2340" y="699"/>
                  </a:lnTo>
                  <a:lnTo>
                    <a:pt x="2344" y="670"/>
                  </a:lnTo>
                  <a:lnTo>
                    <a:pt x="2346" y="644"/>
                  </a:lnTo>
                  <a:lnTo>
                    <a:pt x="2350" y="619"/>
                  </a:lnTo>
                  <a:lnTo>
                    <a:pt x="2351" y="596"/>
                  </a:lnTo>
                  <a:lnTo>
                    <a:pt x="2351" y="572"/>
                  </a:lnTo>
                  <a:lnTo>
                    <a:pt x="2353" y="551"/>
                  </a:lnTo>
                  <a:lnTo>
                    <a:pt x="2353" y="532"/>
                  </a:lnTo>
                  <a:lnTo>
                    <a:pt x="2355" y="513"/>
                  </a:lnTo>
                  <a:lnTo>
                    <a:pt x="2353" y="498"/>
                  </a:lnTo>
                  <a:lnTo>
                    <a:pt x="2351" y="482"/>
                  </a:lnTo>
                  <a:lnTo>
                    <a:pt x="2346" y="469"/>
                  </a:lnTo>
                  <a:lnTo>
                    <a:pt x="2340" y="455"/>
                  </a:lnTo>
                  <a:lnTo>
                    <a:pt x="2332" y="444"/>
                  </a:lnTo>
                  <a:lnTo>
                    <a:pt x="2323" y="432"/>
                  </a:lnTo>
                  <a:lnTo>
                    <a:pt x="2311" y="423"/>
                  </a:lnTo>
                  <a:lnTo>
                    <a:pt x="2298" y="413"/>
                  </a:lnTo>
                  <a:lnTo>
                    <a:pt x="2284" y="405"/>
                  </a:lnTo>
                  <a:lnTo>
                    <a:pt x="2267" y="400"/>
                  </a:lnTo>
                  <a:lnTo>
                    <a:pt x="2248" y="394"/>
                  </a:lnTo>
                  <a:lnTo>
                    <a:pt x="2229" y="390"/>
                  </a:lnTo>
                  <a:lnTo>
                    <a:pt x="2208" y="386"/>
                  </a:lnTo>
                  <a:lnTo>
                    <a:pt x="2184" y="382"/>
                  </a:lnTo>
                  <a:lnTo>
                    <a:pt x="2160" y="382"/>
                  </a:lnTo>
                  <a:lnTo>
                    <a:pt x="2133" y="381"/>
                  </a:lnTo>
                  <a:lnTo>
                    <a:pt x="2121" y="381"/>
                  </a:lnTo>
                  <a:lnTo>
                    <a:pt x="2110" y="382"/>
                  </a:lnTo>
                  <a:lnTo>
                    <a:pt x="2098" y="382"/>
                  </a:lnTo>
                  <a:lnTo>
                    <a:pt x="2085" y="382"/>
                  </a:lnTo>
                  <a:lnTo>
                    <a:pt x="2069" y="384"/>
                  </a:lnTo>
                  <a:lnTo>
                    <a:pt x="2054" y="386"/>
                  </a:lnTo>
                  <a:lnTo>
                    <a:pt x="2037" y="386"/>
                  </a:lnTo>
                  <a:lnTo>
                    <a:pt x="2019" y="390"/>
                  </a:lnTo>
                  <a:lnTo>
                    <a:pt x="2000" y="392"/>
                  </a:lnTo>
                  <a:lnTo>
                    <a:pt x="1979" y="394"/>
                  </a:lnTo>
                  <a:lnTo>
                    <a:pt x="1958" y="396"/>
                  </a:lnTo>
                  <a:lnTo>
                    <a:pt x="1937" y="400"/>
                  </a:lnTo>
                  <a:lnTo>
                    <a:pt x="1914" y="404"/>
                  </a:lnTo>
                  <a:lnTo>
                    <a:pt x="1889" y="405"/>
                  </a:lnTo>
                  <a:lnTo>
                    <a:pt x="1864" y="409"/>
                  </a:lnTo>
                  <a:lnTo>
                    <a:pt x="1837" y="415"/>
                  </a:lnTo>
                  <a:lnTo>
                    <a:pt x="1810" y="419"/>
                  </a:lnTo>
                  <a:lnTo>
                    <a:pt x="1781" y="423"/>
                  </a:lnTo>
                  <a:lnTo>
                    <a:pt x="1753" y="429"/>
                  </a:lnTo>
                  <a:lnTo>
                    <a:pt x="1722" y="434"/>
                  </a:lnTo>
                  <a:lnTo>
                    <a:pt x="1689" y="440"/>
                  </a:lnTo>
                  <a:lnTo>
                    <a:pt x="1657" y="446"/>
                  </a:lnTo>
                  <a:lnTo>
                    <a:pt x="1624" y="452"/>
                  </a:lnTo>
                  <a:lnTo>
                    <a:pt x="1589" y="457"/>
                  </a:lnTo>
                  <a:lnTo>
                    <a:pt x="1553" y="465"/>
                  </a:lnTo>
                  <a:lnTo>
                    <a:pt x="1516" y="471"/>
                  </a:lnTo>
                  <a:lnTo>
                    <a:pt x="1478" y="478"/>
                  </a:lnTo>
                  <a:lnTo>
                    <a:pt x="1440" y="486"/>
                  </a:lnTo>
                  <a:lnTo>
                    <a:pt x="1399" y="494"/>
                  </a:lnTo>
                  <a:lnTo>
                    <a:pt x="1357" y="503"/>
                  </a:lnTo>
                  <a:lnTo>
                    <a:pt x="1315" y="511"/>
                  </a:lnTo>
                  <a:lnTo>
                    <a:pt x="1273" y="521"/>
                  </a:lnTo>
                  <a:lnTo>
                    <a:pt x="1213" y="532"/>
                  </a:lnTo>
                  <a:lnTo>
                    <a:pt x="1156" y="544"/>
                  </a:lnTo>
                  <a:lnTo>
                    <a:pt x="1100" y="555"/>
                  </a:lnTo>
                  <a:lnTo>
                    <a:pt x="1046" y="565"/>
                  </a:lnTo>
                  <a:lnTo>
                    <a:pt x="994" y="574"/>
                  </a:lnTo>
                  <a:lnTo>
                    <a:pt x="944" y="584"/>
                  </a:lnTo>
                  <a:lnTo>
                    <a:pt x="896" y="594"/>
                  </a:lnTo>
                  <a:lnTo>
                    <a:pt x="850" y="603"/>
                  </a:lnTo>
                  <a:lnTo>
                    <a:pt x="806" y="611"/>
                  </a:lnTo>
                  <a:lnTo>
                    <a:pt x="764" y="620"/>
                  </a:lnTo>
                  <a:lnTo>
                    <a:pt x="722" y="628"/>
                  </a:lnTo>
                  <a:lnTo>
                    <a:pt x="683" y="634"/>
                  </a:lnTo>
                  <a:lnTo>
                    <a:pt x="645" y="642"/>
                  </a:lnTo>
                  <a:lnTo>
                    <a:pt x="610" y="647"/>
                  </a:lnTo>
                  <a:lnTo>
                    <a:pt x="576" y="655"/>
                  </a:lnTo>
                  <a:lnTo>
                    <a:pt x="543" y="661"/>
                  </a:lnTo>
                  <a:lnTo>
                    <a:pt x="514" y="665"/>
                  </a:lnTo>
                  <a:lnTo>
                    <a:pt x="486" y="670"/>
                  </a:lnTo>
                  <a:lnTo>
                    <a:pt x="459" y="676"/>
                  </a:lnTo>
                  <a:lnTo>
                    <a:pt x="434" y="680"/>
                  </a:lnTo>
                  <a:lnTo>
                    <a:pt x="411" y="684"/>
                  </a:lnTo>
                  <a:lnTo>
                    <a:pt x="390" y="688"/>
                  </a:lnTo>
                  <a:lnTo>
                    <a:pt x="368" y="690"/>
                  </a:lnTo>
                  <a:lnTo>
                    <a:pt x="351" y="693"/>
                  </a:lnTo>
                  <a:lnTo>
                    <a:pt x="336" y="695"/>
                  </a:lnTo>
                  <a:lnTo>
                    <a:pt x="321" y="697"/>
                  </a:lnTo>
                  <a:lnTo>
                    <a:pt x="309" y="699"/>
                  </a:lnTo>
                  <a:lnTo>
                    <a:pt x="297" y="701"/>
                  </a:lnTo>
                  <a:lnTo>
                    <a:pt x="288" y="703"/>
                  </a:lnTo>
                  <a:lnTo>
                    <a:pt x="280" y="703"/>
                  </a:lnTo>
                  <a:lnTo>
                    <a:pt x="276" y="703"/>
                  </a:lnTo>
                  <a:lnTo>
                    <a:pt x="273" y="705"/>
                  </a:lnTo>
                  <a:lnTo>
                    <a:pt x="257" y="703"/>
                  </a:lnTo>
                  <a:lnTo>
                    <a:pt x="244" y="703"/>
                  </a:lnTo>
                  <a:lnTo>
                    <a:pt x="230" y="701"/>
                  </a:lnTo>
                  <a:lnTo>
                    <a:pt x="217" y="699"/>
                  </a:lnTo>
                  <a:lnTo>
                    <a:pt x="203" y="695"/>
                  </a:lnTo>
                  <a:lnTo>
                    <a:pt x="192" y="691"/>
                  </a:lnTo>
                  <a:lnTo>
                    <a:pt x="178" y="688"/>
                  </a:lnTo>
                  <a:lnTo>
                    <a:pt x="167" y="684"/>
                  </a:lnTo>
                  <a:lnTo>
                    <a:pt x="154" y="678"/>
                  </a:lnTo>
                  <a:lnTo>
                    <a:pt x="142" y="672"/>
                  </a:lnTo>
                  <a:lnTo>
                    <a:pt x="130" y="665"/>
                  </a:lnTo>
                  <a:lnTo>
                    <a:pt x="119" y="657"/>
                  </a:lnTo>
                  <a:lnTo>
                    <a:pt x="107" y="649"/>
                  </a:lnTo>
                  <a:lnTo>
                    <a:pt x="96" y="642"/>
                  </a:lnTo>
                  <a:lnTo>
                    <a:pt x="86" y="632"/>
                  </a:lnTo>
                  <a:lnTo>
                    <a:pt x="75" y="624"/>
                  </a:lnTo>
                  <a:lnTo>
                    <a:pt x="67" y="615"/>
                  </a:lnTo>
                  <a:lnTo>
                    <a:pt x="58" y="605"/>
                  </a:lnTo>
                  <a:lnTo>
                    <a:pt x="50" y="596"/>
                  </a:lnTo>
                  <a:lnTo>
                    <a:pt x="42" y="588"/>
                  </a:lnTo>
                  <a:lnTo>
                    <a:pt x="34" y="578"/>
                  </a:lnTo>
                  <a:lnTo>
                    <a:pt x="29" y="571"/>
                  </a:lnTo>
                  <a:lnTo>
                    <a:pt x="23" y="563"/>
                  </a:lnTo>
                  <a:lnTo>
                    <a:pt x="19" y="555"/>
                  </a:lnTo>
                  <a:lnTo>
                    <a:pt x="13" y="548"/>
                  </a:lnTo>
                  <a:lnTo>
                    <a:pt x="10" y="540"/>
                  </a:lnTo>
                  <a:lnTo>
                    <a:pt x="8" y="534"/>
                  </a:lnTo>
                  <a:lnTo>
                    <a:pt x="4" y="526"/>
                  </a:lnTo>
                  <a:lnTo>
                    <a:pt x="2" y="519"/>
                  </a:lnTo>
                  <a:lnTo>
                    <a:pt x="0" y="513"/>
                  </a:lnTo>
                  <a:lnTo>
                    <a:pt x="0" y="505"/>
                  </a:lnTo>
                  <a:lnTo>
                    <a:pt x="0" y="500"/>
                  </a:lnTo>
                  <a:lnTo>
                    <a:pt x="0" y="490"/>
                  </a:lnTo>
                  <a:lnTo>
                    <a:pt x="2" y="482"/>
                  </a:lnTo>
                  <a:lnTo>
                    <a:pt x="2" y="476"/>
                  </a:lnTo>
                  <a:lnTo>
                    <a:pt x="6" y="469"/>
                  </a:lnTo>
                  <a:lnTo>
                    <a:pt x="8" y="463"/>
                  </a:lnTo>
                  <a:lnTo>
                    <a:pt x="13" y="457"/>
                  </a:lnTo>
                  <a:lnTo>
                    <a:pt x="17" y="453"/>
                  </a:lnTo>
                  <a:lnTo>
                    <a:pt x="23" y="448"/>
                  </a:lnTo>
                  <a:lnTo>
                    <a:pt x="29" y="444"/>
                  </a:lnTo>
                  <a:lnTo>
                    <a:pt x="34" y="440"/>
                  </a:lnTo>
                  <a:lnTo>
                    <a:pt x="42" y="436"/>
                  </a:lnTo>
                  <a:lnTo>
                    <a:pt x="50" y="434"/>
                  </a:lnTo>
                  <a:lnTo>
                    <a:pt x="59" y="430"/>
                  </a:lnTo>
                  <a:lnTo>
                    <a:pt x="67" y="429"/>
                  </a:lnTo>
                  <a:lnTo>
                    <a:pt x="77" y="427"/>
                  </a:lnTo>
                  <a:lnTo>
                    <a:pt x="88" y="425"/>
                  </a:lnTo>
                  <a:lnTo>
                    <a:pt x="90" y="425"/>
                  </a:lnTo>
                  <a:lnTo>
                    <a:pt x="92" y="425"/>
                  </a:lnTo>
                  <a:lnTo>
                    <a:pt x="94" y="425"/>
                  </a:lnTo>
                  <a:lnTo>
                    <a:pt x="98" y="425"/>
                  </a:lnTo>
                  <a:lnTo>
                    <a:pt x="102" y="425"/>
                  </a:lnTo>
                  <a:lnTo>
                    <a:pt x="106" y="425"/>
                  </a:lnTo>
                  <a:lnTo>
                    <a:pt x="111" y="425"/>
                  </a:lnTo>
                  <a:lnTo>
                    <a:pt x="117" y="425"/>
                  </a:lnTo>
                  <a:lnTo>
                    <a:pt x="125" y="425"/>
                  </a:lnTo>
                  <a:lnTo>
                    <a:pt x="132" y="425"/>
                  </a:lnTo>
                  <a:lnTo>
                    <a:pt x="142" y="425"/>
                  </a:lnTo>
                  <a:lnTo>
                    <a:pt x="150" y="425"/>
                  </a:lnTo>
                  <a:lnTo>
                    <a:pt x="161" y="425"/>
                  </a:lnTo>
                  <a:lnTo>
                    <a:pt x="171" y="425"/>
                  </a:lnTo>
                  <a:lnTo>
                    <a:pt x="182" y="425"/>
                  </a:lnTo>
                  <a:lnTo>
                    <a:pt x="240" y="421"/>
                  </a:lnTo>
                  <a:lnTo>
                    <a:pt x="297" y="415"/>
                  </a:lnTo>
                  <a:lnTo>
                    <a:pt x="355" y="411"/>
                  </a:lnTo>
                  <a:lnTo>
                    <a:pt x="415" y="404"/>
                  </a:lnTo>
                  <a:lnTo>
                    <a:pt x="476" y="398"/>
                  </a:lnTo>
                  <a:lnTo>
                    <a:pt x="539" y="392"/>
                  </a:lnTo>
                  <a:lnTo>
                    <a:pt x="603" y="384"/>
                  </a:lnTo>
                  <a:lnTo>
                    <a:pt x="668" y="377"/>
                  </a:lnTo>
                  <a:lnTo>
                    <a:pt x="733" y="367"/>
                  </a:lnTo>
                  <a:lnTo>
                    <a:pt x="800" y="359"/>
                  </a:lnTo>
                  <a:lnTo>
                    <a:pt x="868" y="350"/>
                  </a:lnTo>
                  <a:lnTo>
                    <a:pt x="939" y="338"/>
                  </a:lnTo>
                  <a:lnTo>
                    <a:pt x="1008" y="329"/>
                  </a:lnTo>
                  <a:lnTo>
                    <a:pt x="1081" y="317"/>
                  </a:lnTo>
                  <a:lnTo>
                    <a:pt x="1154" y="306"/>
                  </a:lnTo>
                  <a:lnTo>
                    <a:pt x="1228" y="294"/>
                  </a:lnTo>
                  <a:lnTo>
                    <a:pt x="1298" y="279"/>
                  </a:lnTo>
                  <a:lnTo>
                    <a:pt x="1365" y="265"/>
                  </a:lnTo>
                  <a:lnTo>
                    <a:pt x="1434" y="250"/>
                  </a:lnTo>
                  <a:lnTo>
                    <a:pt x="1499" y="237"/>
                  </a:lnTo>
                  <a:lnTo>
                    <a:pt x="1564" y="221"/>
                  </a:lnTo>
                  <a:lnTo>
                    <a:pt x="1630" y="208"/>
                  </a:lnTo>
                  <a:lnTo>
                    <a:pt x="1693" y="192"/>
                  </a:lnTo>
                  <a:lnTo>
                    <a:pt x="1756" y="179"/>
                  </a:lnTo>
                  <a:lnTo>
                    <a:pt x="1818" y="164"/>
                  </a:lnTo>
                  <a:lnTo>
                    <a:pt x="1877" y="148"/>
                  </a:lnTo>
                  <a:lnTo>
                    <a:pt x="1937" y="135"/>
                  </a:lnTo>
                  <a:lnTo>
                    <a:pt x="1996" y="119"/>
                  </a:lnTo>
                  <a:lnTo>
                    <a:pt x="2054" y="104"/>
                  </a:lnTo>
                  <a:lnTo>
                    <a:pt x="2112" y="89"/>
                  </a:lnTo>
                  <a:lnTo>
                    <a:pt x="2167" y="73"/>
                  </a:lnTo>
                  <a:lnTo>
                    <a:pt x="2221" y="58"/>
                  </a:lnTo>
                  <a:lnTo>
                    <a:pt x="2244" y="52"/>
                  </a:lnTo>
                  <a:lnTo>
                    <a:pt x="2267" y="45"/>
                  </a:lnTo>
                  <a:lnTo>
                    <a:pt x="2288" y="39"/>
                  </a:lnTo>
                  <a:lnTo>
                    <a:pt x="2309" y="33"/>
                  </a:lnTo>
                  <a:lnTo>
                    <a:pt x="2328" y="29"/>
                  </a:lnTo>
                  <a:lnTo>
                    <a:pt x="2348" y="23"/>
                  </a:lnTo>
                  <a:lnTo>
                    <a:pt x="2365" y="20"/>
                  </a:lnTo>
                  <a:lnTo>
                    <a:pt x="2382" y="16"/>
                  </a:lnTo>
                  <a:lnTo>
                    <a:pt x="2399" y="12"/>
                  </a:lnTo>
                  <a:lnTo>
                    <a:pt x="2415" y="8"/>
                  </a:lnTo>
                  <a:lnTo>
                    <a:pt x="2428" y="6"/>
                  </a:lnTo>
                  <a:lnTo>
                    <a:pt x="2442" y="4"/>
                  </a:lnTo>
                  <a:lnTo>
                    <a:pt x="2455" y="2"/>
                  </a:lnTo>
                  <a:lnTo>
                    <a:pt x="2467" y="0"/>
                  </a:lnTo>
                  <a:lnTo>
                    <a:pt x="2478" y="0"/>
                  </a:lnTo>
                  <a:lnTo>
                    <a:pt x="248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7"/>
            <p:cNvSpPr>
              <a:spLocks/>
            </p:cNvSpPr>
            <p:nvPr/>
          </p:nvSpPr>
          <p:spPr bwMode="auto">
            <a:xfrm>
              <a:off x="3657600" y="3657600"/>
              <a:ext cx="1928812" cy="384175"/>
            </a:xfrm>
            <a:custGeom>
              <a:avLst/>
              <a:gdLst>
                <a:gd name="T0" fmla="*/ 1625724 w 2431"/>
                <a:gd name="T1" fmla="*/ 795 h 483"/>
                <a:gd name="T2" fmla="*/ 1657461 w 2431"/>
                <a:gd name="T3" fmla="*/ 7159 h 483"/>
                <a:gd name="T4" fmla="*/ 1693959 w 2431"/>
                <a:gd name="T5" fmla="*/ 18294 h 483"/>
                <a:gd name="T6" fmla="*/ 1736804 w 2431"/>
                <a:gd name="T7" fmla="*/ 34997 h 483"/>
                <a:gd name="T8" fmla="*/ 1783616 w 2431"/>
                <a:gd name="T9" fmla="*/ 57268 h 483"/>
                <a:gd name="T10" fmla="*/ 1832808 w 2431"/>
                <a:gd name="T11" fmla="*/ 86698 h 483"/>
                <a:gd name="T12" fmla="*/ 1867718 w 2431"/>
                <a:gd name="T13" fmla="*/ 116923 h 483"/>
                <a:gd name="T14" fmla="*/ 1894695 w 2431"/>
                <a:gd name="T15" fmla="*/ 146352 h 483"/>
                <a:gd name="T16" fmla="*/ 1912944 w 2431"/>
                <a:gd name="T17" fmla="*/ 171805 h 483"/>
                <a:gd name="T18" fmla="*/ 1925638 w 2431"/>
                <a:gd name="T19" fmla="*/ 194871 h 483"/>
                <a:gd name="T20" fmla="*/ 1928812 w 2431"/>
                <a:gd name="T21" fmla="*/ 216347 h 483"/>
                <a:gd name="T22" fmla="*/ 1927225 w 2431"/>
                <a:gd name="T23" fmla="*/ 229869 h 483"/>
                <a:gd name="T24" fmla="*/ 1917704 w 2431"/>
                <a:gd name="T25" fmla="*/ 244186 h 483"/>
                <a:gd name="T26" fmla="*/ 1905803 w 2431"/>
                <a:gd name="T27" fmla="*/ 252935 h 483"/>
                <a:gd name="T28" fmla="*/ 1885967 w 2431"/>
                <a:gd name="T29" fmla="*/ 259298 h 483"/>
                <a:gd name="T30" fmla="*/ 1862958 w 2431"/>
                <a:gd name="T31" fmla="*/ 262480 h 483"/>
                <a:gd name="T32" fmla="*/ 1709034 w 2431"/>
                <a:gd name="T33" fmla="*/ 264071 h 483"/>
                <a:gd name="T34" fmla="*/ 1533687 w 2431"/>
                <a:gd name="T35" fmla="*/ 272820 h 483"/>
                <a:gd name="T36" fmla="*/ 1433716 w 2431"/>
                <a:gd name="T37" fmla="*/ 279183 h 483"/>
                <a:gd name="T38" fmla="*/ 1337712 w 2431"/>
                <a:gd name="T39" fmla="*/ 287932 h 483"/>
                <a:gd name="T40" fmla="*/ 1212351 w 2431"/>
                <a:gd name="T41" fmla="*/ 300659 h 483"/>
                <a:gd name="T42" fmla="*/ 1084610 w 2431"/>
                <a:gd name="T43" fmla="*/ 310999 h 483"/>
                <a:gd name="T44" fmla="*/ 970357 w 2431"/>
                <a:gd name="T45" fmla="*/ 322134 h 483"/>
                <a:gd name="T46" fmla="*/ 868005 w 2431"/>
                <a:gd name="T47" fmla="*/ 330884 h 483"/>
                <a:gd name="T48" fmla="*/ 779935 w 2431"/>
                <a:gd name="T49" fmla="*/ 340428 h 483"/>
                <a:gd name="T50" fmla="*/ 706940 w 2431"/>
                <a:gd name="T51" fmla="*/ 345996 h 483"/>
                <a:gd name="T52" fmla="*/ 645847 w 2431"/>
                <a:gd name="T53" fmla="*/ 352359 h 483"/>
                <a:gd name="T54" fmla="*/ 599035 w 2431"/>
                <a:gd name="T55" fmla="*/ 355541 h 483"/>
                <a:gd name="T56" fmla="*/ 564917 w 2431"/>
                <a:gd name="T57" fmla="*/ 358722 h 483"/>
                <a:gd name="T58" fmla="*/ 544288 w 2431"/>
                <a:gd name="T59" fmla="*/ 361109 h 483"/>
                <a:gd name="T60" fmla="*/ 537941 w 2431"/>
                <a:gd name="T61" fmla="*/ 361109 h 483"/>
                <a:gd name="T62" fmla="*/ 463359 w 2431"/>
                <a:gd name="T63" fmla="*/ 370653 h 483"/>
                <a:gd name="T64" fmla="*/ 395918 w 2431"/>
                <a:gd name="T65" fmla="*/ 377016 h 483"/>
                <a:gd name="T66" fmla="*/ 334031 w 2431"/>
                <a:gd name="T67" fmla="*/ 380993 h 483"/>
                <a:gd name="T68" fmla="*/ 279285 w 2431"/>
                <a:gd name="T69" fmla="*/ 384175 h 483"/>
                <a:gd name="T70" fmla="*/ 230093 w 2431"/>
                <a:gd name="T71" fmla="*/ 384175 h 483"/>
                <a:gd name="T72" fmla="*/ 184868 w 2431"/>
                <a:gd name="T73" fmla="*/ 384175 h 483"/>
                <a:gd name="T74" fmla="*/ 145196 w 2431"/>
                <a:gd name="T75" fmla="*/ 380198 h 483"/>
                <a:gd name="T76" fmla="*/ 109492 w 2431"/>
                <a:gd name="T77" fmla="*/ 372244 h 483"/>
                <a:gd name="T78" fmla="*/ 80929 w 2431"/>
                <a:gd name="T79" fmla="*/ 360313 h 483"/>
                <a:gd name="T80" fmla="*/ 57920 w 2431"/>
                <a:gd name="T81" fmla="*/ 344405 h 483"/>
                <a:gd name="T82" fmla="*/ 34911 w 2431"/>
                <a:gd name="T83" fmla="*/ 318953 h 483"/>
                <a:gd name="T84" fmla="*/ 11108 w 2431"/>
                <a:gd name="T85" fmla="*/ 280774 h 483"/>
                <a:gd name="T86" fmla="*/ 0 w 2431"/>
                <a:gd name="T87" fmla="*/ 244186 h 483"/>
                <a:gd name="T88" fmla="*/ 1587 w 2431"/>
                <a:gd name="T89" fmla="*/ 216347 h 483"/>
                <a:gd name="T90" fmla="*/ 7934 w 2431"/>
                <a:gd name="T91" fmla="*/ 196462 h 483"/>
                <a:gd name="T92" fmla="*/ 18249 w 2431"/>
                <a:gd name="T93" fmla="*/ 181350 h 483"/>
                <a:gd name="T94" fmla="*/ 34117 w 2431"/>
                <a:gd name="T95" fmla="*/ 171010 h 483"/>
                <a:gd name="T96" fmla="*/ 53159 w 2431"/>
                <a:gd name="T97" fmla="*/ 164646 h 483"/>
                <a:gd name="T98" fmla="*/ 222952 w 2431"/>
                <a:gd name="T99" fmla="*/ 153511 h 483"/>
                <a:gd name="T100" fmla="*/ 665682 w 2431"/>
                <a:gd name="T101" fmla="*/ 115332 h 483"/>
                <a:gd name="T102" fmla="*/ 1081436 w 2431"/>
                <a:gd name="T103" fmla="*/ 62041 h 483"/>
                <a:gd name="T104" fmla="*/ 1250435 w 2431"/>
                <a:gd name="T105" fmla="*/ 36588 h 483"/>
                <a:gd name="T106" fmla="*/ 1302801 w 2431"/>
                <a:gd name="T107" fmla="*/ 28634 h 483"/>
                <a:gd name="T108" fmla="*/ 1349613 w 2431"/>
                <a:gd name="T109" fmla="*/ 22271 h 483"/>
                <a:gd name="T110" fmla="*/ 1394045 w 2431"/>
                <a:gd name="T111" fmla="*/ 16703 h 483"/>
                <a:gd name="T112" fmla="*/ 1435303 w 2431"/>
                <a:gd name="T113" fmla="*/ 11931 h 483"/>
                <a:gd name="T114" fmla="*/ 1473387 w 2431"/>
                <a:gd name="T115" fmla="*/ 8749 h 483"/>
                <a:gd name="T116" fmla="*/ 1506711 w 2431"/>
                <a:gd name="T117" fmla="*/ 5568 h 483"/>
                <a:gd name="T118" fmla="*/ 1536861 w 2431"/>
                <a:gd name="T119" fmla="*/ 2386 h 483"/>
                <a:gd name="T120" fmla="*/ 1563044 w 2431"/>
                <a:gd name="T121" fmla="*/ 795 h 483"/>
                <a:gd name="T122" fmla="*/ 1587640 w 2431"/>
                <a:gd name="T123" fmla="*/ 0 h 483"/>
                <a:gd name="T124" fmla="*/ 1606682 w 2431"/>
                <a:gd name="T125" fmla="*/ 0 h 4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431" h="483">
                  <a:moveTo>
                    <a:pt x="2025" y="0"/>
                  </a:moveTo>
                  <a:lnTo>
                    <a:pt x="2037" y="0"/>
                  </a:lnTo>
                  <a:lnTo>
                    <a:pt x="2049" y="1"/>
                  </a:lnTo>
                  <a:lnTo>
                    <a:pt x="2062" y="3"/>
                  </a:lnTo>
                  <a:lnTo>
                    <a:pt x="2073" y="5"/>
                  </a:lnTo>
                  <a:lnTo>
                    <a:pt x="2089" y="9"/>
                  </a:lnTo>
                  <a:lnTo>
                    <a:pt x="2104" y="13"/>
                  </a:lnTo>
                  <a:lnTo>
                    <a:pt x="2120" y="17"/>
                  </a:lnTo>
                  <a:lnTo>
                    <a:pt x="2135" y="23"/>
                  </a:lnTo>
                  <a:lnTo>
                    <a:pt x="2152" y="28"/>
                  </a:lnTo>
                  <a:lnTo>
                    <a:pt x="2169" y="36"/>
                  </a:lnTo>
                  <a:lnTo>
                    <a:pt x="2189" y="44"/>
                  </a:lnTo>
                  <a:lnTo>
                    <a:pt x="2208" y="51"/>
                  </a:lnTo>
                  <a:lnTo>
                    <a:pt x="2227" y="61"/>
                  </a:lnTo>
                  <a:lnTo>
                    <a:pt x="2248" y="72"/>
                  </a:lnTo>
                  <a:lnTo>
                    <a:pt x="2269" y="82"/>
                  </a:lnTo>
                  <a:lnTo>
                    <a:pt x="2292" y="95"/>
                  </a:lnTo>
                  <a:lnTo>
                    <a:pt x="2310" y="109"/>
                  </a:lnTo>
                  <a:lnTo>
                    <a:pt x="2325" y="122"/>
                  </a:lnTo>
                  <a:lnTo>
                    <a:pt x="2340" y="136"/>
                  </a:lnTo>
                  <a:lnTo>
                    <a:pt x="2354" y="147"/>
                  </a:lnTo>
                  <a:lnTo>
                    <a:pt x="2365" y="161"/>
                  </a:lnTo>
                  <a:lnTo>
                    <a:pt x="2377" y="172"/>
                  </a:lnTo>
                  <a:lnTo>
                    <a:pt x="2388" y="184"/>
                  </a:lnTo>
                  <a:lnTo>
                    <a:pt x="2396" y="195"/>
                  </a:lnTo>
                  <a:lnTo>
                    <a:pt x="2406" y="205"/>
                  </a:lnTo>
                  <a:lnTo>
                    <a:pt x="2411" y="216"/>
                  </a:lnTo>
                  <a:lnTo>
                    <a:pt x="2417" y="226"/>
                  </a:lnTo>
                  <a:lnTo>
                    <a:pt x="2423" y="236"/>
                  </a:lnTo>
                  <a:lnTo>
                    <a:pt x="2427" y="245"/>
                  </a:lnTo>
                  <a:lnTo>
                    <a:pt x="2429" y="255"/>
                  </a:lnTo>
                  <a:lnTo>
                    <a:pt x="2431" y="263"/>
                  </a:lnTo>
                  <a:lnTo>
                    <a:pt x="2431" y="272"/>
                  </a:lnTo>
                  <a:lnTo>
                    <a:pt x="2431" y="278"/>
                  </a:lnTo>
                  <a:lnTo>
                    <a:pt x="2429" y="284"/>
                  </a:lnTo>
                  <a:lnTo>
                    <a:pt x="2429" y="289"/>
                  </a:lnTo>
                  <a:lnTo>
                    <a:pt x="2425" y="295"/>
                  </a:lnTo>
                  <a:lnTo>
                    <a:pt x="2421" y="301"/>
                  </a:lnTo>
                  <a:lnTo>
                    <a:pt x="2417" y="307"/>
                  </a:lnTo>
                  <a:lnTo>
                    <a:pt x="2413" y="310"/>
                  </a:lnTo>
                  <a:lnTo>
                    <a:pt x="2407" y="314"/>
                  </a:lnTo>
                  <a:lnTo>
                    <a:pt x="2402" y="318"/>
                  </a:lnTo>
                  <a:lnTo>
                    <a:pt x="2394" y="320"/>
                  </a:lnTo>
                  <a:lnTo>
                    <a:pt x="2386" y="324"/>
                  </a:lnTo>
                  <a:lnTo>
                    <a:pt x="2377" y="326"/>
                  </a:lnTo>
                  <a:lnTo>
                    <a:pt x="2369" y="328"/>
                  </a:lnTo>
                  <a:lnTo>
                    <a:pt x="2358" y="328"/>
                  </a:lnTo>
                  <a:lnTo>
                    <a:pt x="2348" y="330"/>
                  </a:lnTo>
                  <a:lnTo>
                    <a:pt x="2336" y="330"/>
                  </a:lnTo>
                  <a:lnTo>
                    <a:pt x="2244" y="330"/>
                  </a:lnTo>
                  <a:lnTo>
                    <a:pt x="2154" y="332"/>
                  </a:lnTo>
                  <a:lnTo>
                    <a:pt x="2064" y="335"/>
                  </a:lnTo>
                  <a:lnTo>
                    <a:pt x="1977" y="339"/>
                  </a:lnTo>
                  <a:lnTo>
                    <a:pt x="1933" y="343"/>
                  </a:lnTo>
                  <a:lnTo>
                    <a:pt x="1891" y="345"/>
                  </a:lnTo>
                  <a:lnTo>
                    <a:pt x="1849" y="349"/>
                  </a:lnTo>
                  <a:lnTo>
                    <a:pt x="1807" y="351"/>
                  </a:lnTo>
                  <a:lnTo>
                    <a:pt x="1766" y="355"/>
                  </a:lnTo>
                  <a:lnTo>
                    <a:pt x="1726" y="358"/>
                  </a:lnTo>
                  <a:lnTo>
                    <a:pt x="1686" y="362"/>
                  </a:lnTo>
                  <a:lnTo>
                    <a:pt x="1645" y="366"/>
                  </a:lnTo>
                  <a:lnTo>
                    <a:pt x="1586" y="372"/>
                  </a:lnTo>
                  <a:lnTo>
                    <a:pt x="1528" y="378"/>
                  </a:lnTo>
                  <a:lnTo>
                    <a:pt x="1473" y="382"/>
                  </a:lnTo>
                  <a:lnTo>
                    <a:pt x="1419" y="387"/>
                  </a:lnTo>
                  <a:lnTo>
                    <a:pt x="1367" y="391"/>
                  </a:lnTo>
                  <a:lnTo>
                    <a:pt x="1317" y="397"/>
                  </a:lnTo>
                  <a:lnTo>
                    <a:pt x="1269" y="401"/>
                  </a:lnTo>
                  <a:lnTo>
                    <a:pt x="1223" y="405"/>
                  </a:lnTo>
                  <a:lnTo>
                    <a:pt x="1177" y="410"/>
                  </a:lnTo>
                  <a:lnTo>
                    <a:pt x="1135" y="414"/>
                  </a:lnTo>
                  <a:lnTo>
                    <a:pt x="1094" y="416"/>
                  </a:lnTo>
                  <a:lnTo>
                    <a:pt x="1056" y="420"/>
                  </a:lnTo>
                  <a:lnTo>
                    <a:pt x="1020" y="424"/>
                  </a:lnTo>
                  <a:lnTo>
                    <a:pt x="983" y="428"/>
                  </a:lnTo>
                  <a:lnTo>
                    <a:pt x="950" y="430"/>
                  </a:lnTo>
                  <a:lnTo>
                    <a:pt x="920" y="433"/>
                  </a:lnTo>
                  <a:lnTo>
                    <a:pt x="891" y="435"/>
                  </a:lnTo>
                  <a:lnTo>
                    <a:pt x="862" y="437"/>
                  </a:lnTo>
                  <a:lnTo>
                    <a:pt x="837" y="441"/>
                  </a:lnTo>
                  <a:lnTo>
                    <a:pt x="814" y="443"/>
                  </a:lnTo>
                  <a:lnTo>
                    <a:pt x="791" y="445"/>
                  </a:lnTo>
                  <a:lnTo>
                    <a:pt x="772" y="447"/>
                  </a:lnTo>
                  <a:lnTo>
                    <a:pt x="755" y="447"/>
                  </a:lnTo>
                  <a:lnTo>
                    <a:pt x="737" y="449"/>
                  </a:lnTo>
                  <a:lnTo>
                    <a:pt x="724" y="451"/>
                  </a:lnTo>
                  <a:lnTo>
                    <a:pt x="712" y="451"/>
                  </a:lnTo>
                  <a:lnTo>
                    <a:pt x="701" y="453"/>
                  </a:lnTo>
                  <a:lnTo>
                    <a:pt x="693" y="453"/>
                  </a:lnTo>
                  <a:lnTo>
                    <a:pt x="686" y="454"/>
                  </a:lnTo>
                  <a:lnTo>
                    <a:pt x="682" y="454"/>
                  </a:lnTo>
                  <a:lnTo>
                    <a:pt x="678" y="454"/>
                  </a:lnTo>
                  <a:lnTo>
                    <a:pt x="645" y="458"/>
                  </a:lnTo>
                  <a:lnTo>
                    <a:pt x="615" y="462"/>
                  </a:lnTo>
                  <a:lnTo>
                    <a:pt x="584" y="466"/>
                  </a:lnTo>
                  <a:lnTo>
                    <a:pt x="555" y="468"/>
                  </a:lnTo>
                  <a:lnTo>
                    <a:pt x="526" y="472"/>
                  </a:lnTo>
                  <a:lnTo>
                    <a:pt x="499" y="474"/>
                  </a:lnTo>
                  <a:lnTo>
                    <a:pt x="473" y="476"/>
                  </a:lnTo>
                  <a:lnTo>
                    <a:pt x="446" y="478"/>
                  </a:lnTo>
                  <a:lnTo>
                    <a:pt x="421" y="479"/>
                  </a:lnTo>
                  <a:lnTo>
                    <a:pt x="398" y="481"/>
                  </a:lnTo>
                  <a:lnTo>
                    <a:pt x="373" y="481"/>
                  </a:lnTo>
                  <a:lnTo>
                    <a:pt x="352" y="483"/>
                  </a:lnTo>
                  <a:lnTo>
                    <a:pt x="330" y="483"/>
                  </a:lnTo>
                  <a:lnTo>
                    <a:pt x="309" y="483"/>
                  </a:lnTo>
                  <a:lnTo>
                    <a:pt x="290" y="483"/>
                  </a:lnTo>
                  <a:lnTo>
                    <a:pt x="273" y="483"/>
                  </a:lnTo>
                  <a:lnTo>
                    <a:pt x="252" y="483"/>
                  </a:lnTo>
                  <a:lnTo>
                    <a:pt x="233" y="483"/>
                  </a:lnTo>
                  <a:lnTo>
                    <a:pt x="215" y="481"/>
                  </a:lnTo>
                  <a:lnTo>
                    <a:pt x="198" y="479"/>
                  </a:lnTo>
                  <a:lnTo>
                    <a:pt x="183" y="478"/>
                  </a:lnTo>
                  <a:lnTo>
                    <a:pt x="167" y="474"/>
                  </a:lnTo>
                  <a:lnTo>
                    <a:pt x="152" y="472"/>
                  </a:lnTo>
                  <a:lnTo>
                    <a:pt x="138" y="468"/>
                  </a:lnTo>
                  <a:lnTo>
                    <a:pt x="125" y="462"/>
                  </a:lnTo>
                  <a:lnTo>
                    <a:pt x="114" y="458"/>
                  </a:lnTo>
                  <a:lnTo>
                    <a:pt x="102" y="453"/>
                  </a:lnTo>
                  <a:lnTo>
                    <a:pt x="90" y="447"/>
                  </a:lnTo>
                  <a:lnTo>
                    <a:pt x="81" y="441"/>
                  </a:lnTo>
                  <a:lnTo>
                    <a:pt x="73" y="433"/>
                  </a:lnTo>
                  <a:lnTo>
                    <a:pt x="64" y="426"/>
                  </a:lnTo>
                  <a:lnTo>
                    <a:pt x="58" y="418"/>
                  </a:lnTo>
                  <a:lnTo>
                    <a:pt x="44" y="401"/>
                  </a:lnTo>
                  <a:lnTo>
                    <a:pt x="33" y="385"/>
                  </a:lnTo>
                  <a:lnTo>
                    <a:pt x="21" y="368"/>
                  </a:lnTo>
                  <a:lnTo>
                    <a:pt x="14" y="353"/>
                  </a:lnTo>
                  <a:lnTo>
                    <a:pt x="8" y="337"/>
                  </a:lnTo>
                  <a:lnTo>
                    <a:pt x="4" y="322"/>
                  </a:lnTo>
                  <a:lnTo>
                    <a:pt x="0" y="307"/>
                  </a:lnTo>
                  <a:lnTo>
                    <a:pt x="0" y="293"/>
                  </a:lnTo>
                  <a:lnTo>
                    <a:pt x="0" y="282"/>
                  </a:lnTo>
                  <a:lnTo>
                    <a:pt x="2" y="272"/>
                  </a:lnTo>
                  <a:lnTo>
                    <a:pt x="2" y="263"/>
                  </a:lnTo>
                  <a:lnTo>
                    <a:pt x="6" y="255"/>
                  </a:lnTo>
                  <a:lnTo>
                    <a:pt x="10" y="247"/>
                  </a:lnTo>
                  <a:lnTo>
                    <a:pt x="14" y="239"/>
                  </a:lnTo>
                  <a:lnTo>
                    <a:pt x="18" y="234"/>
                  </a:lnTo>
                  <a:lnTo>
                    <a:pt x="23" y="228"/>
                  </a:lnTo>
                  <a:lnTo>
                    <a:pt x="29" y="222"/>
                  </a:lnTo>
                  <a:lnTo>
                    <a:pt x="35" y="218"/>
                  </a:lnTo>
                  <a:lnTo>
                    <a:pt x="43" y="215"/>
                  </a:lnTo>
                  <a:lnTo>
                    <a:pt x="50" y="211"/>
                  </a:lnTo>
                  <a:lnTo>
                    <a:pt x="60" y="209"/>
                  </a:lnTo>
                  <a:lnTo>
                    <a:pt x="67" y="207"/>
                  </a:lnTo>
                  <a:lnTo>
                    <a:pt x="79" y="205"/>
                  </a:lnTo>
                  <a:lnTo>
                    <a:pt x="89" y="205"/>
                  </a:lnTo>
                  <a:lnTo>
                    <a:pt x="281" y="193"/>
                  </a:lnTo>
                  <a:lnTo>
                    <a:pt x="471" y="178"/>
                  </a:lnTo>
                  <a:lnTo>
                    <a:pt x="657" y="163"/>
                  </a:lnTo>
                  <a:lnTo>
                    <a:pt x="839" y="145"/>
                  </a:lnTo>
                  <a:lnTo>
                    <a:pt x="1018" y="124"/>
                  </a:lnTo>
                  <a:lnTo>
                    <a:pt x="1192" y="103"/>
                  </a:lnTo>
                  <a:lnTo>
                    <a:pt x="1363" y="78"/>
                  </a:lnTo>
                  <a:lnTo>
                    <a:pt x="1532" y="51"/>
                  </a:lnTo>
                  <a:lnTo>
                    <a:pt x="1555" y="48"/>
                  </a:lnTo>
                  <a:lnTo>
                    <a:pt x="1576" y="46"/>
                  </a:lnTo>
                  <a:lnTo>
                    <a:pt x="1599" y="42"/>
                  </a:lnTo>
                  <a:lnTo>
                    <a:pt x="1620" y="38"/>
                  </a:lnTo>
                  <a:lnTo>
                    <a:pt x="1642" y="36"/>
                  </a:lnTo>
                  <a:lnTo>
                    <a:pt x="1663" y="32"/>
                  </a:lnTo>
                  <a:lnTo>
                    <a:pt x="1682" y="30"/>
                  </a:lnTo>
                  <a:lnTo>
                    <a:pt x="1701" y="28"/>
                  </a:lnTo>
                  <a:lnTo>
                    <a:pt x="1720" y="24"/>
                  </a:lnTo>
                  <a:lnTo>
                    <a:pt x="1739" y="23"/>
                  </a:lnTo>
                  <a:lnTo>
                    <a:pt x="1757" y="21"/>
                  </a:lnTo>
                  <a:lnTo>
                    <a:pt x="1774" y="19"/>
                  </a:lnTo>
                  <a:lnTo>
                    <a:pt x="1791" y="17"/>
                  </a:lnTo>
                  <a:lnTo>
                    <a:pt x="1809" y="15"/>
                  </a:lnTo>
                  <a:lnTo>
                    <a:pt x="1824" y="13"/>
                  </a:lnTo>
                  <a:lnTo>
                    <a:pt x="1841" y="11"/>
                  </a:lnTo>
                  <a:lnTo>
                    <a:pt x="1857" y="11"/>
                  </a:lnTo>
                  <a:lnTo>
                    <a:pt x="1870" y="9"/>
                  </a:lnTo>
                  <a:lnTo>
                    <a:pt x="1885" y="7"/>
                  </a:lnTo>
                  <a:lnTo>
                    <a:pt x="1899" y="7"/>
                  </a:lnTo>
                  <a:lnTo>
                    <a:pt x="1912" y="5"/>
                  </a:lnTo>
                  <a:lnTo>
                    <a:pt x="1924" y="5"/>
                  </a:lnTo>
                  <a:lnTo>
                    <a:pt x="1937" y="3"/>
                  </a:lnTo>
                  <a:lnTo>
                    <a:pt x="1949" y="3"/>
                  </a:lnTo>
                  <a:lnTo>
                    <a:pt x="1960" y="1"/>
                  </a:lnTo>
                  <a:lnTo>
                    <a:pt x="1970" y="1"/>
                  </a:lnTo>
                  <a:lnTo>
                    <a:pt x="1981" y="1"/>
                  </a:lnTo>
                  <a:lnTo>
                    <a:pt x="1991" y="1"/>
                  </a:lnTo>
                  <a:lnTo>
                    <a:pt x="2001" y="0"/>
                  </a:lnTo>
                  <a:lnTo>
                    <a:pt x="2010" y="0"/>
                  </a:lnTo>
                  <a:lnTo>
                    <a:pt x="2018" y="0"/>
                  </a:lnTo>
                  <a:lnTo>
                    <a:pt x="202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2530" name="Picture 2" descr="File:China Town, Manchester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2057400"/>
            <a:ext cx="3171825" cy="4051010"/>
          </a:xfrm>
          <a:prstGeom prst="rect">
            <a:avLst/>
          </a:prstGeom>
          <a:noFill/>
        </p:spPr>
      </p:pic>
      <p:grpSp>
        <p:nvGrpSpPr>
          <p:cNvPr id="19" name="Group 18"/>
          <p:cNvGrpSpPr/>
          <p:nvPr/>
        </p:nvGrpSpPr>
        <p:grpSpPr>
          <a:xfrm>
            <a:off x="990600" y="1171102"/>
            <a:ext cx="1447800" cy="1314315"/>
            <a:chOff x="990600" y="1171102"/>
            <a:chExt cx="1447800" cy="1314315"/>
          </a:xfrm>
        </p:grpSpPr>
        <p:pic>
          <p:nvPicPr>
            <p:cNvPr id="11" name="Picture 2" descr="C:\Users\Meishing\Desktop\meizhou pics\46-24.png"/>
            <p:cNvPicPr>
              <a:picLocks noChangeAspect="1" noChangeArrowheads="1"/>
            </p:cNvPicPr>
            <p:nvPr/>
          </p:nvPicPr>
          <p:blipFill>
            <a:blip r:embed="rId6" cstate="print">
              <a:lum bright="-20000" contrast="40000"/>
            </a:blip>
            <a:srcRect l="14167" r="73333"/>
            <a:stretch>
              <a:fillRect/>
            </a:stretch>
          </p:blipFill>
          <p:spPr bwMode="auto">
            <a:xfrm>
              <a:off x="990600" y="1171102"/>
              <a:ext cx="1447800" cy="1314315"/>
            </a:xfrm>
            <a:prstGeom prst="rect">
              <a:avLst/>
            </a:prstGeom>
            <a:noFill/>
          </p:spPr>
        </p:pic>
        <p:sp>
          <p:nvSpPr>
            <p:cNvPr id="16" name="Rectangle 15"/>
            <p:cNvSpPr/>
            <p:nvPr/>
          </p:nvSpPr>
          <p:spPr>
            <a:xfrm>
              <a:off x="1981200" y="1676400"/>
              <a:ext cx="3048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3" descr="C:\Users\Meishing\Desktop\meizhou pics\46-43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33400" y="3657600"/>
            <a:ext cx="3048000" cy="2971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2" grpId="0"/>
      <p:bldP spid="12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362200" y="99060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孝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352800" y="1143000"/>
            <a:ext cx="914400" cy="1126571"/>
            <a:chOff x="1119179" y="381000"/>
            <a:chExt cx="1616084" cy="2345771"/>
          </a:xfrm>
          <a:solidFill>
            <a:srgbClr val="FF0000"/>
          </a:solidFill>
        </p:grpSpPr>
        <p:sp>
          <p:nvSpPr>
            <p:cNvPr id="10" name="Freeform 26"/>
            <p:cNvSpPr>
              <a:spLocks/>
            </p:cNvSpPr>
            <p:nvPr/>
          </p:nvSpPr>
          <p:spPr bwMode="auto">
            <a:xfrm>
              <a:off x="1143785" y="381000"/>
              <a:ext cx="645907" cy="1347004"/>
            </a:xfrm>
            <a:custGeom>
              <a:avLst/>
              <a:gdLst>
                <a:gd name="T0" fmla="*/ 846356 w 1471"/>
                <a:gd name="T1" fmla="*/ 1588 h 2932"/>
                <a:gd name="T2" fmla="*/ 878878 w 1471"/>
                <a:gd name="T3" fmla="*/ 10319 h 2932"/>
                <a:gd name="T4" fmla="*/ 916952 w 1471"/>
                <a:gd name="T5" fmla="*/ 26988 h 2932"/>
                <a:gd name="T6" fmla="*/ 960578 w 1471"/>
                <a:gd name="T7" fmla="*/ 50006 h 2932"/>
                <a:gd name="T8" fmla="*/ 1006584 w 1471"/>
                <a:gd name="T9" fmla="*/ 81756 h 2932"/>
                <a:gd name="T10" fmla="*/ 1047831 w 1471"/>
                <a:gd name="T11" fmla="*/ 115888 h 2932"/>
                <a:gd name="T12" fmla="*/ 1082733 w 1471"/>
                <a:gd name="T13" fmla="*/ 149225 h 2932"/>
                <a:gd name="T14" fmla="*/ 1111288 w 1471"/>
                <a:gd name="T15" fmla="*/ 179388 h 2932"/>
                <a:gd name="T16" fmla="*/ 1134291 w 1471"/>
                <a:gd name="T17" fmla="*/ 208756 h 2932"/>
                <a:gd name="T18" fmla="*/ 1160467 w 1471"/>
                <a:gd name="T19" fmla="*/ 257175 h 2932"/>
                <a:gd name="T20" fmla="*/ 1166813 w 1471"/>
                <a:gd name="T21" fmla="*/ 306388 h 2932"/>
                <a:gd name="T22" fmla="*/ 1157294 w 1471"/>
                <a:gd name="T23" fmla="*/ 334963 h 2932"/>
                <a:gd name="T24" fmla="*/ 1143810 w 1471"/>
                <a:gd name="T25" fmla="*/ 362744 h 2932"/>
                <a:gd name="T26" fmla="*/ 1123980 w 1471"/>
                <a:gd name="T27" fmla="*/ 391319 h 2932"/>
                <a:gd name="T28" fmla="*/ 1089078 w 1471"/>
                <a:gd name="T29" fmla="*/ 470694 h 2932"/>
                <a:gd name="T30" fmla="*/ 1043072 w 1471"/>
                <a:gd name="T31" fmla="*/ 586581 h 2932"/>
                <a:gd name="T32" fmla="*/ 991513 w 1471"/>
                <a:gd name="T33" fmla="*/ 729456 h 2932"/>
                <a:gd name="T34" fmla="*/ 939955 w 1471"/>
                <a:gd name="T35" fmla="*/ 871538 h 2932"/>
                <a:gd name="T36" fmla="*/ 886016 w 1471"/>
                <a:gd name="T37" fmla="*/ 1004888 h 2932"/>
                <a:gd name="T38" fmla="*/ 834458 w 1471"/>
                <a:gd name="T39" fmla="*/ 1133475 h 2932"/>
                <a:gd name="T40" fmla="*/ 782899 w 1471"/>
                <a:gd name="T41" fmla="*/ 1256506 h 2932"/>
                <a:gd name="T42" fmla="*/ 717063 w 1471"/>
                <a:gd name="T43" fmla="*/ 1400175 h 2932"/>
                <a:gd name="T44" fmla="*/ 612359 w 1471"/>
                <a:gd name="T45" fmla="*/ 1611313 h 2932"/>
                <a:gd name="T46" fmla="*/ 525899 w 1471"/>
                <a:gd name="T47" fmla="*/ 1765300 h 2932"/>
                <a:gd name="T48" fmla="*/ 431507 w 1471"/>
                <a:gd name="T49" fmla="*/ 1910556 h 2932"/>
                <a:gd name="T50" fmla="*/ 329182 w 1471"/>
                <a:gd name="T51" fmla="*/ 2045494 h 2932"/>
                <a:gd name="T52" fmla="*/ 223685 w 1471"/>
                <a:gd name="T53" fmla="*/ 2172494 h 2932"/>
                <a:gd name="T54" fmla="*/ 157056 w 1471"/>
                <a:gd name="T55" fmla="*/ 2240756 h 2932"/>
                <a:gd name="T56" fmla="*/ 103911 w 1471"/>
                <a:gd name="T57" fmla="*/ 2289175 h 2932"/>
                <a:gd name="T58" fmla="*/ 62664 w 1471"/>
                <a:gd name="T59" fmla="*/ 2318544 h 2932"/>
                <a:gd name="T60" fmla="*/ 34108 w 1471"/>
                <a:gd name="T61" fmla="*/ 2327275 h 2932"/>
                <a:gd name="T62" fmla="*/ 7932 w 1471"/>
                <a:gd name="T63" fmla="*/ 2324894 h 2932"/>
                <a:gd name="T64" fmla="*/ 0 w 1471"/>
                <a:gd name="T65" fmla="*/ 2312194 h 2932"/>
                <a:gd name="T66" fmla="*/ 7932 w 1471"/>
                <a:gd name="T67" fmla="*/ 2283619 h 2932"/>
                <a:gd name="T68" fmla="*/ 29349 w 1471"/>
                <a:gd name="T69" fmla="*/ 2245519 h 2932"/>
                <a:gd name="T70" fmla="*/ 118982 w 1471"/>
                <a:gd name="T71" fmla="*/ 2085181 h 2932"/>
                <a:gd name="T72" fmla="*/ 208614 w 1471"/>
                <a:gd name="T73" fmla="*/ 1912938 h 2932"/>
                <a:gd name="T74" fmla="*/ 299040 w 1471"/>
                <a:gd name="T75" fmla="*/ 1725613 h 2932"/>
                <a:gd name="T76" fmla="*/ 388673 w 1471"/>
                <a:gd name="T77" fmla="*/ 1523206 h 2932"/>
                <a:gd name="T78" fmla="*/ 466408 w 1471"/>
                <a:gd name="T79" fmla="*/ 1325563 h 2932"/>
                <a:gd name="T80" fmla="*/ 542556 w 1471"/>
                <a:gd name="T81" fmla="*/ 1115219 h 2932"/>
                <a:gd name="T82" fmla="*/ 613945 w 1471"/>
                <a:gd name="T83" fmla="*/ 892175 h 2932"/>
                <a:gd name="T84" fmla="*/ 680575 w 1471"/>
                <a:gd name="T85" fmla="*/ 654844 h 2932"/>
                <a:gd name="T86" fmla="*/ 715476 w 1471"/>
                <a:gd name="T87" fmla="*/ 508794 h 2932"/>
                <a:gd name="T88" fmla="*/ 741652 w 1471"/>
                <a:gd name="T89" fmla="*/ 366713 h 2932"/>
                <a:gd name="T90" fmla="*/ 756723 w 1471"/>
                <a:gd name="T91" fmla="*/ 230188 h 2932"/>
                <a:gd name="T92" fmla="*/ 763069 w 1471"/>
                <a:gd name="T93" fmla="*/ 99219 h 2932"/>
                <a:gd name="T94" fmla="*/ 766242 w 1471"/>
                <a:gd name="T95" fmla="*/ 54769 h 2932"/>
                <a:gd name="T96" fmla="*/ 778140 w 1471"/>
                <a:gd name="T97" fmla="*/ 23813 h 2932"/>
                <a:gd name="T98" fmla="*/ 797970 w 1471"/>
                <a:gd name="T99" fmla="*/ 5556 h 2932"/>
                <a:gd name="T100" fmla="*/ 827319 w 1471"/>
                <a:gd name="T101" fmla="*/ 0 h 293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471" h="2932">
                  <a:moveTo>
                    <a:pt x="1043" y="0"/>
                  </a:moveTo>
                  <a:lnTo>
                    <a:pt x="1050" y="0"/>
                  </a:lnTo>
                  <a:lnTo>
                    <a:pt x="1058" y="0"/>
                  </a:lnTo>
                  <a:lnTo>
                    <a:pt x="1067" y="2"/>
                  </a:lnTo>
                  <a:lnTo>
                    <a:pt x="1077" y="4"/>
                  </a:lnTo>
                  <a:lnTo>
                    <a:pt x="1087" y="7"/>
                  </a:lnTo>
                  <a:lnTo>
                    <a:pt x="1098" y="9"/>
                  </a:lnTo>
                  <a:lnTo>
                    <a:pt x="1108" y="13"/>
                  </a:lnTo>
                  <a:lnTo>
                    <a:pt x="1119" y="17"/>
                  </a:lnTo>
                  <a:lnTo>
                    <a:pt x="1131" y="23"/>
                  </a:lnTo>
                  <a:lnTo>
                    <a:pt x="1144" y="29"/>
                  </a:lnTo>
                  <a:lnTo>
                    <a:pt x="1156" y="34"/>
                  </a:lnTo>
                  <a:lnTo>
                    <a:pt x="1169" y="40"/>
                  </a:lnTo>
                  <a:lnTo>
                    <a:pt x="1183" y="48"/>
                  </a:lnTo>
                  <a:lnTo>
                    <a:pt x="1196" y="55"/>
                  </a:lnTo>
                  <a:lnTo>
                    <a:pt x="1211" y="63"/>
                  </a:lnTo>
                  <a:lnTo>
                    <a:pt x="1225" y="71"/>
                  </a:lnTo>
                  <a:lnTo>
                    <a:pt x="1240" y="82"/>
                  </a:lnTo>
                  <a:lnTo>
                    <a:pt x="1256" y="94"/>
                  </a:lnTo>
                  <a:lnTo>
                    <a:pt x="1269" y="103"/>
                  </a:lnTo>
                  <a:lnTo>
                    <a:pt x="1282" y="115"/>
                  </a:lnTo>
                  <a:lnTo>
                    <a:pt x="1296" y="126"/>
                  </a:lnTo>
                  <a:lnTo>
                    <a:pt x="1309" y="136"/>
                  </a:lnTo>
                  <a:lnTo>
                    <a:pt x="1321" y="146"/>
                  </a:lnTo>
                  <a:lnTo>
                    <a:pt x="1332" y="157"/>
                  </a:lnTo>
                  <a:lnTo>
                    <a:pt x="1344" y="167"/>
                  </a:lnTo>
                  <a:lnTo>
                    <a:pt x="1355" y="176"/>
                  </a:lnTo>
                  <a:lnTo>
                    <a:pt x="1365" y="188"/>
                  </a:lnTo>
                  <a:lnTo>
                    <a:pt x="1375" y="197"/>
                  </a:lnTo>
                  <a:lnTo>
                    <a:pt x="1384" y="207"/>
                  </a:lnTo>
                  <a:lnTo>
                    <a:pt x="1394" y="217"/>
                  </a:lnTo>
                  <a:lnTo>
                    <a:pt x="1401" y="226"/>
                  </a:lnTo>
                  <a:lnTo>
                    <a:pt x="1409" y="236"/>
                  </a:lnTo>
                  <a:lnTo>
                    <a:pt x="1417" y="244"/>
                  </a:lnTo>
                  <a:lnTo>
                    <a:pt x="1424" y="253"/>
                  </a:lnTo>
                  <a:lnTo>
                    <a:pt x="1430" y="263"/>
                  </a:lnTo>
                  <a:lnTo>
                    <a:pt x="1436" y="272"/>
                  </a:lnTo>
                  <a:lnTo>
                    <a:pt x="1447" y="290"/>
                  </a:lnTo>
                  <a:lnTo>
                    <a:pt x="1455" y="307"/>
                  </a:lnTo>
                  <a:lnTo>
                    <a:pt x="1463" y="324"/>
                  </a:lnTo>
                  <a:lnTo>
                    <a:pt x="1467" y="339"/>
                  </a:lnTo>
                  <a:lnTo>
                    <a:pt x="1471" y="357"/>
                  </a:lnTo>
                  <a:lnTo>
                    <a:pt x="1471" y="372"/>
                  </a:lnTo>
                  <a:lnTo>
                    <a:pt x="1471" y="386"/>
                  </a:lnTo>
                  <a:lnTo>
                    <a:pt x="1467" y="399"/>
                  </a:lnTo>
                  <a:lnTo>
                    <a:pt x="1465" y="407"/>
                  </a:lnTo>
                  <a:lnTo>
                    <a:pt x="1463" y="414"/>
                  </a:lnTo>
                  <a:lnTo>
                    <a:pt x="1459" y="422"/>
                  </a:lnTo>
                  <a:lnTo>
                    <a:pt x="1455" y="430"/>
                  </a:lnTo>
                  <a:lnTo>
                    <a:pt x="1451" y="439"/>
                  </a:lnTo>
                  <a:lnTo>
                    <a:pt x="1447" y="447"/>
                  </a:lnTo>
                  <a:lnTo>
                    <a:pt x="1442" y="457"/>
                  </a:lnTo>
                  <a:lnTo>
                    <a:pt x="1436" y="466"/>
                  </a:lnTo>
                  <a:lnTo>
                    <a:pt x="1430" y="474"/>
                  </a:lnTo>
                  <a:lnTo>
                    <a:pt x="1424" y="483"/>
                  </a:lnTo>
                  <a:lnTo>
                    <a:pt x="1417" y="493"/>
                  </a:lnTo>
                  <a:lnTo>
                    <a:pt x="1409" y="505"/>
                  </a:lnTo>
                  <a:lnTo>
                    <a:pt x="1398" y="531"/>
                  </a:lnTo>
                  <a:lnTo>
                    <a:pt x="1384" y="562"/>
                  </a:lnTo>
                  <a:lnTo>
                    <a:pt x="1373" y="593"/>
                  </a:lnTo>
                  <a:lnTo>
                    <a:pt x="1359" y="627"/>
                  </a:lnTo>
                  <a:lnTo>
                    <a:pt x="1344" y="662"/>
                  </a:lnTo>
                  <a:lnTo>
                    <a:pt x="1330" y="698"/>
                  </a:lnTo>
                  <a:lnTo>
                    <a:pt x="1315" y="739"/>
                  </a:lnTo>
                  <a:lnTo>
                    <a:pt x="1300" y="779"/>
                  </a:lnTo>
                  <a:lnTo>
                    <a:pt x="1282" y="825"/>
                  </a:lnTo>
                  <a:lnTo>
                    <a:pt x="1265" y="873"/>
                  </a:lnTo>
                  <a:lnTo>
                    <a:pt x="1250" y="919"/>
                  </a:lnTo>
                  <a:lnTo>
                    <a:pt x="1233" y="963"/>
                  </a:lnTo>
                  <a:lnTo>
                    <a:pt x="1217" y="1009"/>
                  </a:lnTo>
                  <a:lnTo>
                    <a:pt x="1200" y="1053"/>
                  </a:lnTo>
                  <a:lnTo>
                    <a:pt x="1185" y="1098"/>
                  </a:lnTo>
                  <a:lnTo>
                    <a:pt x="1167" y="1140"/>
                  </a:lnTo>
                  <a:lnTo>
                    <a:pt x="1152" y="1182"/>
                  </a:lnTo>
                  <a:lnTo>
                    <a:pt x="1135" y="1224"/>
                  </a:lnTo>
                  <a:lnTo>
                    <a:pt x="1117" y="1266"/>
                  </a:lnTo>
                  <a:lnTo>
                    <a:pt x="1102" y="1309"/>
                  </a:lnTo>
                  <a:lnTo>
                    <a:pt x="1085" y="1349"/>
                  </a:lnTo>
                  <a:lnTo>
                    <a:pt x="1069" y="1389"/>
                  </a:lnTo>
                  <a:lnTo>
                    <a:pt x="1052" y="1428"/>
                  </a:lnTo>
                  <a:lnTo>
                    <a:pt x="1035" y="1468"/>
                  </a:lnTo>
                  <a:lnTo>
                    <a:pt x="1019" y="1506"/>
                  </a:lnTo>
                  <a:lnTo>
                    <a:pt x="1002" y="1545"/>
                  </a:lnTo>
                  <a:lnTo>
                    <a:pt x="987" y="1583"/>
                  </a:lnTo>
                  <a:lnTo>
                    <a:pt x="970" y="1620"/>
                  </a:lnTo>
                  <a:lnTo>
                    <a:pt x="952" y="1656"/>
                  </a:lnTo>
                  <a:lnTo>
                    <a:pt x="937" y="1693"/>
                  </a:lnTo>
                  <a:lnTo>
                    <a:pt x="904" y="1764"/>
                  </a:lnTo>
                  <a:lnTo>
                    <a:pt x="870" y="1833"/>
                  </a:lnTo>
                  <a:lnTo>
                    <a:pt x="837" y="1900"/>
                  </a:lnTo>
                  <a:lnTo>
                    <a:pt x="805" y="1965"/>
                  </a:lnTo>
                  <a:lnTo>
                    <a:pt x="772" y="2030"/>
                  </a:lnTo>
                  <a:lnTo>
                    <a:pt x="745" y="2080"/>
                  </a:lnTo>
                  <a:lnTo>
                    <a:pt x="718" y="2128"/>
                  </a:lnTo>
                  <a:lnTo>
                    <a:pt x="691" y="2178"/>
                  </a:lnTo>
                  <a:lnTo>
                    <a:pt x="663" y="2224"/>
                  </a:lnTo>
                  <a:lnTo>
                    <a:pt x="634" y="2272"/>
                  </a:lnTo>
                  <a:lnTo>
                    <a:pt x="603" y="2318"/>
                  </a:lnTo>
                  <a:lnTo>
                    <a:pt x="574" y="2362"/>
                  </a:lnTo>
                  <a:lnTo>
                    <a:pt x="544" y="2407"/>
                  </a:lnTo>
                  <a:lnTo>
                    <a:pt x="511" y="2451"/>
                  </a:lnTo>
                  <a:lnTo>
                    <a:pt x="480" y="2495"/>
                  </a:lnTo>
                  <a:lnTo>
                    <a:pt x="448" y="2537"/>
                  </a:lnTo>
                  <a:lnTo>
                    <a:pt x="415" y="2577"/>
                  </a:lnTo>
                  <a:lnTo>
                    <a:pt x="382" y="2618"/>
                  </a:lnTo>
                  <a:lnTo>
                    <a:pt x="350" y="2658"/>
                  </a:lnTo>
                  <a:lnTo>
                    <a:pt x="315" y="2698"/>
                  </a:lnTo>
                  <a:lnTo>
                    <a:pt x="282" y="2737"/>
                  </a:lnTo>
                  <a:lnTo>
                    <a:pt x="259" y="2760"/>
                  </a:lnTo>
                  <a:lnTo>
                    <a:pt x="238" y="2783"/>
                  </a:lnTo>
                  <a:lnTo>
                    <a:pt x="217" y="2804"/>
                  </a:lnTo>
                  <a:lnTo>
                    <a:pt x="198" y="2823"/>
                  </a:lnTo>
                  <a:lnTo>
                    <a:pt x="179" y="2840"/>
                  </a:lnTo>
                  <a:lnTo>
                    <a:pt x="162" y="2858"/>
                  </a:lnTo>
                  <a:lnTo>
                    <a:pt x="146" y="2871"/>
                  </a:lnTo>
                  <a:lnTo>
                    <a:pt x="131" y="2884"/>
                  </a:lnTo>
                  <a:lnTo>
                    <a:pt x="116" y="2896"/>
                  </a:lnTo>
                  <a:lnTo>
                    <a:pt x="102" y="2906"/>
                  </a:lnTo>
                  <a:lnTo>
                    <a:pt x="91" y="2913"/>
                  </a:lnTo>
                  <a:lnTo>
                    <a:pt x="79" y="2921"/>
                  </a:lnTo>
                  <a:lnTo>
                    <a:pt x="68" y="2927"/>
                  </a:lnTo>
                  <a:lnTo>
                    <a:pt x="58" y="2931"/>
                  </a:lnTo>
                  <a:lnTo>
                    <a:pt x="50" y="2932"/>
                  </a:lnTo>
                  <a:lnTo>
                    <a:pt x="43" y="2932"/>
                  </a:lnTo>
                  <a:lnTo>
                    <a:pt x="31" y="2932"/>
                  </a:lnTo>
                  <a:lnTo>
                    <a:pt x="23" y="2932"/>
                  </a:lnTo>
                  <a:lnTo>
                    <a:pt x="16" y="2931"/>
                  </a:lnTo>
                  <a:lnTo>
                    <a:pt x="10" y="2929"/>
                  </a:lnTo>
                  <a:lnTo>
                    <a:pt x="6" y="2925"/>
                  </a:lnTo>
                  <a:lnTo>
                    <a:pt x="2" y="2923"/>
                  </a:lnTo>
                  <a:lnTo>
                    <a:pt x="0" y="2917"/>
                  </a:lnTo>
                  <a:lnTo>
                    <a:pt x="0" y="2913"/>
                  </a:lnTo>
                  <a:lnTo>
                    <a:pt x="0" y="2906"/>
                  </a:lnTo>
                  <a:lnTo>
                    <a:pt x="2" y="2896"/>
                  </a:lnTo>
                  <a:lnTo>
                    <a:pt x="4" y="2886"/>
                  </a:lnTo>
                  <a:lnTo>
                    <a:pt x="10" y="2877"/>
                  </a:lnTo>
                  <a:lnTo>
                    <a:pt x="14" y="2865"/>
                  </a:lnTo>
                  <a:lnTo>
                    <a:pt x="21" y="2854"/>
                  </a:lnTo>
                  <a:lnTo>
                    <a:pt x="27" y="2840"/>
                  </a:lnTo>
                  <a:lnTo>
                    <a:pt x="37" y="2829"/>
                  </a:lnTo>
                  <a:lnTo>
                    <a:pt x="66" y="2779"/>
                  </a:lnTo>
                  <a:lnTo>
                    <a:pt x="92" y="2731"/>
                  </a:lnTo>
                  <a:lnTo>
                    <a:pt x="121" y="2679"/>
                  </a:lnTo>
                  <a:lnTo>
                    <a:pt x="150" y="2627"/>
                  </a:lnTo>
                  <a:lnTo>
                    <a:pt x="179" y="2575"/>
                  </a:lnTo>
                  <a:lnTo>
                    <a:pt x="206" y="2522"/>
                  </a:lnTo>
                  <a:lnTo>
                    <a:pt x="235" y="2466"/>
                  </a:lnTo>
                  <a:lnTo>
                    <a:pt x="263" y="2410"/>
                  </a:lnTo>
                  <a:lnTo>
                    <a:pt x="292" y="2353"/>
                  </a:lnTo>
                  <a:lnTo>
                    <a:pt x="321" y="2293"/>
                  </a:lnTo>
                  <a:lnTo>
                    <a:pt x="348" y="2234"/>
                  </a:lnTo>
                  <a:lnTo>
                    <a:pt x="377" y="2174"/>
                  </a:lnTo>
                  <a:lnTo>
                    <a:pt x="405" y="2111"/>
                  </a:lnTo>
                  <a:lnTo>
                    <a:pt x="434" y="2048"/>
                  </a:lnTo>
                  <a:lnTo>
                    <a:pt x="461" y="1984"/>
                  </a:lnTo>
                  <a:lnTo>
                    <a:pt x="490" y="1919"/>
                  </a:lnTo>
                  <a:lnTo>
                    <a:pt x="515" y="1858"/>
                  </a:lnTo>
                  <a:lnTo>
                    <a:pt x="540" y="1796"/>
                  </a:lnTo>
                  <a:lnTo>
                    <a:pt x="565" y="1733"/>
                  </a:lnTo>
                  <a:lnTo>
                    <a:pt x="588" y="1670"/>
                  </a:lnTo>
                  <a:lnTo>
                    <a:pt x="613" y="1604"/>
                  </a:lnTo>
                  <a:lnTo>
                    <a:pt x="636" y="1539"/>
                  </a:lnTo>
                  <a:lnTo>
                    <a:pt x="661" y="1474"/>
                  </a:lnTo>
                  <a:lnTo>
                    <a:pt x="684" y="1405"/>
                  </a:lnTo>
                  <a:lnTo>
                    <a:pt x="707" y="1338"/>
                  </a:lnTo>
                  <a:lnTo>
                    <a:pt x="730" y="1266"/>
                  </a:lnTo>
                  <a:lnTo>
                    <a:pt x="751" y="1197"/>
                  </a:lnTo>
                  <a:lnTo>
                    <a:pt x="774" y="1124"/>
                  </a:lnTo>
                  <a:lnTo>
                    <a:pt x="795" y="1052"/>
                  </a:lnTo>
                  <a:lnTo>
                    <a:pt x="816" y="977"/>
                  </a:lnTo>
                  <a:lnTo>
                    <a:pt x="837" y="902"/>
                  </a:lnTo>
                  <a:lnTo>
                    <a:pt x="858" y="825"/>
                  </a:lnTo>
                  <a:lnTo>
                    <a:pt x="870" y="777"/>
                  </a:lnTo>
                  <a:lnTo>
                    <a:pt x="881" y="731"/>
                  </a:lnTo>
                  <a:lnTo>
                    <a:pt x="893" y="685"/>
                  </a:lnTo>
                  <a:lnTo>
                    <a:pt x="902" y="641"/>
                  </a:lnTo>
                  <a:lnTo>
                    <a:pt x="912" y="595"/>
                  </a:lnTo>
                  <a:lnTo>
                    <a:pt x="920" y="551"/>
                  </a:lnTo>
                  <a:lnTo>
                    <a:pt x="927" y="506"/>
                  </a:lnTo>
                  <a:lnTo>
                    <a:pt x="935" y="462"/>
                  </a:lnTo>
                  <a:lnTo>
                    <a:pt x="941" y="418"/>
                  </a:lnTo>
                  <a:lnTo>
                    <a:pt x="947" y="374"/>
                  </a:lnTo>
                  <a:lnTo>
                    <a:pt x="950" y="332"/>
                  </a:lnTo>
                  <a:lnTo>
                    <a:pt x="954" y="290"/>
                  </a:lnTo>
                  <a:lnTo>
                    <a:pt x="958" y="247"/>
                  </a:lnTo>
                  <a:lnTo>
                    <a:pt x="960" y="205"/>
                  </a:lnTo>
                  <a:lnTo>
                    <a:pt x="962" y="165"/>
                  </a:lnTo>
                  <a:lnTo>
                    <a:pt x="962" y="125"/>
                  </a:lnTo>
                  <a:lnTo>
                    <a:pt x="962" y="109"/>
                  </a:lnTo>
                  <a:lnTo>
                    <a:pt x="964" y="94"/>
                  </a:lnTo>
                  <a:lnTo>
                    <a:pt x="964" y="80"/>
                  </a:lnTo>
                  <a:lnTo>
                    <a:pt x="966" y="69"/>
                  </a:lnTo>
                  <a:lnTo>
                    <a:pt x="970" y="57"/>
                  </a:lnTo>
                  <a:lnTo>
                    <a:pt x="973" y="48"/>
                  </a:lnTo>
                  <a:lnTo>
                    <a:pt x="977" y="38"/>
                  </a:lnTo>
                  <a:lnTo>
                    <a:pt x="981" y="30"/>
                  </a:lnTo>
                  <a:lnTo>
                    <a:pt x="987" y="23"/>
                  </a:lnTo>
                  <a:lnTo>
                    <a:pt x="993" y="17"/>
                  </a:lnTo>
                  <a:lnTo>
                    <a:pt x="998" y="11"/>
                  </a:lnTo>
                  <a:lnTo>
                    <a:pt x="1006" y="7"/>
                  </a:lnTo>
                  <a:lnTo>
                    <a:pt x="1014" y="4"/>
                  </a:lnTo>
                  <a:lnTo>
                    <a:pt x="1021" y="2"/>
                  </a:lnTo>
                  <a:lnTo>
                    <a:pt x="1031" y="0"/>
                  </a:lnTo>
                  <a:lnTo>
                    <a:pt x="104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7"/>
            <p:cNvSpPr>
              <a:spLocks/>
            </p:cNvSpPr>
            <p:nvPr/>
          </p:nvSpPr>
          <p:spPr bwMode="auto">
            <a:xfrm>
              <a:off x="1431147" y="967213"/>
              <a:ext cx="990389" cy="337210"/>
            </a:xfrm>
            <a:custGeom>
              <a:avLst/>
              <a:gdLst>
                <a:gd name="T0" fmla="*/ 1421769 w 2255"/>
                <a:gd name="T1" fmla="*/ 1590 h 733"/>
                <a:gd name="T2" fmla="*/ 1449538 w 2255"/>
                <a:gd name="T3" fmla="*/ 7948 h 733"/>
                <a:gd name="T4" fmla="*/ 1490794 w 2255"/>
                <a:gd name="T5" fmla="*/ 19871 h 733"/>
                <a:gd name="T6" fmla="*/ 1542365 w 2255"/>
                <a:gd name="T7" fmla="*/ 36562 h 733"/>
                <a:gd name="T8" fmla="*/ 1605044 w 2255"/>
                <a:gd name="T9" fmla="*/ 59612 h 733"/>
                <a:gd name="T10" fmla="*/ 1670102 w 2255"/>
                <a:gd name="T11" fmla="*/ 88226 h 733"/>
                <a:gd name="T12" fmla="*/ 1712946 w 2255"/>
                <a:gd name="T13" fmla="*/ 116046 h 733"/>
                <a:gd name="T14" fmla="*/ 1746269 w 2255"/>
                <a:gd name="T15" fmla="*/ 140685 h 733"/>
                <a:gd name="T16" fmla="*/ 1770864 w 2255"/>
                <a:gd name="T17" fmla="*/ 162941 h 733"/>
                <a:gd name="T18" fmla="*/ 1784352 w 2255"/>
                <a:gd name="T19" fmla="*/ 184401 h 733"/>
                <a:gd name="T20" fmla="*/ 1789112 w 2255"/>
                <a:gd name="T21" fmla="*/ 202682 h 733"/>
                <a:gd name="T22" fmla="*/ 1785938 w 2255"/>
                <a:gd name="T23" fmla="*/ 222553 h 733"/>
                <a:gd name="T24" fmla="*/ 1777211 w 2255"/>
                <a:gd name="T25" fmla="*/ 237655 h 733"/>
                <a:gd name="T26" fmla="*/ 1761343 w 2255"/>
                <a:gd name="T27" fmla="*/ 251962 h 733"/>
                <a:gd name="T28" fmla="*/ 1739128 w 2255"/>
                <a:gd name="T29" fmla="*/ 262295 h 733"/>
                <a:gd name="T30" fmla="*/ 1708185 w 2255"/>
                <a:gd name="T31" fmla="*/ 273422 h 733"/>
                <a:gd name="T32" fmla="*/ 1646300 w 2255"/>
                <a:gd name="T33" fmla="*/ 282165 h 733"/>
                <a:gd name="T34" fmla="*/ 1566961 w 2255"/>
                <a:gd name="T35" fmla="*/ 291703 h 733"/>
                <a:gd name="T36" fmla="*/ 1482860 w 2255"/>
                <a:gd name="T37" fmla="*/ 305216 h 733"/>
                <a:gd name="T38" fmla="*/ 1394793 w 2255"/>
                <a:gd name="T39" fmla="*/ 320317 h 733"/>
                <a:gd name="T40" fmla="*/ 1303553 w 2255"/>
                <a:gd name="T41" fmla="*/ 338599 h 733"/>
                <a:gd name="T42" fmla="*/ 1207551 w 2255"/>
                <a:gd name="T43" fmla="*/ 360059 h 733"/>
                <a:gd name="T44" fmla="*/ 1106790 w 2255"/>
                <a:gd name="T45" fmla="*/ 383109 h 733"/>
                <a:gd name="T46" fmla="*/ 1003648 w 2255"/>
                <a:gd name="T47" fmla="*/ 408544 h 733"/>
                <a:gd name="T48" fmla="*/ 894953 w 2255"/>
                <a:gd name="T49" fmla="*/ 436363 h 733"/>
                <a:gd name="T50" fmla="*/ 782290 w 2255"/>
                <a:gd name="T51" fmla="*/ 466566 h 733"/>
                <a:gd name="T52" fmla="*/ 666454 w 2255"/>
                <a:gd name="T53" fmla="*/ 500744 h 733"/>
                <a:gd name="T54" fmla="*/ 610123 w 2255"/>
                <a:gd name="T55" fmla="*/ 515846 h 733"/>
                <a:gd name="T56" fmla="*/ 558552 w 2255"/>
                <a:gd name="T57" fmla="*/ 529358 h 733"/>
                <a:gd name="T58" fmla="*/ 513328 w 2255"/>
                <a:gd name="T59" fmla="*/ 541281 h 733"/>
                <a:gd name="T60" fmla="*/ 470485 w 2255"/>
                <a:gd name="T61" fmla="*/ 552408 h 733"/>
                <a:gd name="T62" fmla="*/ 433989 w 2255"/>
                <a:gd name="T63" fmla="*/ 561152 h 733"/>
                <a:gd name="T64" fmla="*/ 403046 w 2255"/>
                <a:gd name="T65" fmla="*/ 567510 h 733"/>
                <a:gd name="T66" fmla="*/ 377657 w 2255"/>
                <a:gd name="T67" fmla="*/ 573869 h 733"/>
                <a:gd name="T68" fmla="*/ 356236 w 2255"/>
                <a:gd name="T69" fmla="*/ 577843 h 733"/>
                <a:gd name="T70" fmla="*/ 341161 w 2255"/>
                <a:gd name="T71" fmla="*/ 581022 h 733"/>
                <a:gd name="T72" fmla="*/ 330053 w 2255"/>
                <a:gd name="T73" fmla="*/ 582612 h 733"/>
                <a:gd name="T74" fmla="*/ 306252 w 2255"/>
                <a:gd name="T75" fmla="*/ 582612 h 733"/>
                <a:gd name="T76" fmla="*/ 245160 w 2255"/>
                <a:gd name="T77" fmla="*/ 577843 h 733"/>
                <a:gd name="T78" fmla="*/ 179308 w 2255"/>
                <a:gd name="T79" fmla="*/ 567510 h 733"/>
                <a:gd name="T80" fmla="*/ 119803 w 2255"/>
                <a:gd name="T81" fmla="*/ 552408 h 733"/>
                <a:gd name="T82" fmla="*/ 74579 w 2255"/>
                <a:gd name="T83" fmla="*/ 535717 h 733"/>
                <a:gd name="T84" fmla="*/ 39670 w 2255"/>
                <a:gd name="T85" fmla="*/ 519025 h 733"/>
                <a:gd name="T86" fmla="*/ 15075 w 2255"/>
                <a:gd name="T87" fmla="*/ 499155 h 733"/>
                <a:gd name="T88" fmla="*/ 3174 w 2255"/>
                <a:gd name="T89" fmla="*/ 479284 h 733"/>
                <a:gd name="T90" fmla="*/ 0 w 2255"/>
                <a:gd name="T91" fmla="*/ 459413 h 733"/>
                <a:gd name="T92" fmla="*/ 4760 w 2255"/>
                <a:gd name="T93" fmla="*/ 449875 h 733"/>
                <a:gd name="T94" fmla="*/ 10314 w 2255"/>
                <a:gd name="T95" fmla="*/ 442722 h 733"/>
                <a:gd name="T96" fmla="*/ 21422 w 2255"/>
                <a:gd name="T97" fmla="*/ 434773 h 733"/>
                <a:gd name="T98" fmla="*/ 42843 w 2255"/>
                <a:gd name="T99" fmla="*/ 428415 h 733"/>
                <a:gd name="T100" fmla="*/ 162647 w 2255"/>
                <a:gd name="T101" fmla="*/ 402980 h 733"/>
                <a:gd name="T102" fmla="*/ 342748 w 2255"/>
                <a:gd name="T103" fmla="*/ 356880 h 733"/>
                <a:gd name="T104" fmla="*/ 543477 w 2255"/>
                <a:gd name="T105" fmla="*/ 297267 h 733"/>
                <a:gd name="T106" fmla="*/ 767216 w 2255"/>
                <a:gd name="T107" fmla="*/ 225732 h 733"/>
                <a:gd name="T108" fmla="*/ 1010789 w 2255"/>
                <a:gd name="T109" fmla="*/ 139096 h 733"/>
                <a:gd name="T110" fmla="*/ 1210725 w 2255"/>
                <a:gd name="T111" fmla="*/ 64381 h 733"/>
                <a:gd name="T112" fmla="*/ 1274197 w 2255"/>
                <a:gd name="T113" fmla="*/ 41331 h 733"/>
                <a:gd name="T114" fmla="*/ 1326561 w 2255"/>
                <a:gd name="T115" fmla="*/ 24640 h 733"/>
                <a:gd name="T116" fmla="*/ 1365438 w 2255"/>
                <a:gd name="T117" fmla="*/ 11128 h 733"/>
                <a:gd name="T118" fmla="*/ 1393207 w 2255"/>
                <a:gd name="T119" fmla="*/ 3179 h 733"/>
                <a:gd name="T120" fmla="*/ 1409868 w 2255"/>
                <a:gd name="T121" fmla="*/ 0 h 73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255" h="733">
                  <a:moveTo>
                    <a:pt x="1777" y="0"/>
                  </a:moveTo>
                  <a:lnTo>
                    <a:pt x="1785" y="0"/>
                  </a:lnTo>
                  <a:lnTo>
                    <a:pt x="1792" y="2"/>
                  </a:lnTo>
                  <a:lnTo>
                    <a:pt x="1802" y="4"/>
                  </a:lnTo>
                  <a:lnTo>
                    <a:pt x="1814" y="6"/>
                  </a:lnTo>
                  <a:lnTo>
                    <a:pt x="1827" y="10"/>
                  </a:lnTo>
                  <a:lnTo>
                    <a:pt x="1842" y="14"/>
                  </a:lnTo>
                  <a:lnTo>
                    <a:pt x="1860" y="19"/>
                  </a:lnTo>
                  <a:lnTo>
                    <a:pt x="1879" y="25"/>
                  </a:lnTo>
                  <a:lnTo>
                    <a:pt x="1898" y="31"/>
                  </a:lnTo>
                  <a:lnTo>
                    <a:pt x="1919" y="38"/>
                  </a:lnTo>
                  <a:lnTo>
                    <a:pt x="1944" y="46"/>
                  </a:lnTo>
                  <a:lnTo>
                    <a:pt x="1969" y="56"/>
                  </a:lnTo>
                  <a:lnTo>
                    <a:pt x="1996" y="65"/>
                  </a:lnTo>
                  <a:lnTo>
                    <a:pt x="2023" y="75"/>
                  </a:lnTo>
                  <a:lnTo>
                    <a:pt x="2053" y="86"/>
                  </a:lnTo>
                  <a:lnTo>
                    <a:pt x="2084" y="98"/>
                  </a:lnTo>
                  <a:lnTo>
                    <a:pt x="2105" y="111"/>
                  </a:lnTo>
                  <a:lnTo>
                    <a:pt x="2124" y="123"/>
                  </a:lnTo>
                  <a:lnTo>
                    <a:pt x="2144" y="134"/>
                  </a:lnTo>
                  <a:lnTo>
                    <a:pt x="2159" y="146"/>
                  </a:lnTo>
                  <a:lnTo>
                    <a:pt x="2174" y="157"/>
                  </a:lnTo>
                  <a:lnTo>
                    <a:pt x="2190" y="167"/>
                  </a:lnTo>
                  <a:lnTo>
                    <a:pt x="2201" y="177"/>
                  </a:lnTo>
                  <a:lnTo>
                    <a:pt x="2213" y="188"/>
                  </a:lnTo>
                  <a:lnTo>
                    <a:pt x="2222" y="198"/>
                  </a:lnTo>
                  <a:lnTo>
                    <a:pt x="2232" y="205"/>
                  </a:lnTo>
                  <a:lnTo>
                    <a:pt x="2240" y="215"/>
                  </a:lnTo>
                  <a:lnTo>
                    <a:pt x="2245" y="225"/>
                  </a:lnTo>
                  <a:lnTo>
                    <a:pt x="2249" y="232"/>
                  </a:lnTo>
                  <a:lnTo>
                    <a:pt x="2253" y="240"/>
                  </a:lnTo>
                  <a:lnTo>
                    <a:pt x="2255" y="248"/>
                  </a:lnTo>
                  <a:lnTo>
                    <a:pt x="2255" y="255"/>
                  </a:lnTo>
                  <a:lnTo>
                    <a:pt x="2255" y="265"/>
                  </a:lnTo>
                  <a:lnTo>
                    <a:pt x="2253" y="273"/>
                  </a:lnTo>
                  <a:lnTo>
                    <a:pt x="2251" y="280"/>
                  </a:lnTo>
                  <a:lnTo>
                    <a:pt x="2249" y="286"/>
                  </a:lnTo>
                  <a:lnTo>
                    <a:pt x="2245" y="294"/>
                  </a:lnTo>
                  <a:lnTo>
                    <a:pt x="2240" y="299"/>
                  </a:lnTo>
                  <a:lnTo>
                    <a:pt x="2234" y="305"/>
                  </a:lnTo>
                  <a:lnTo>
                    <a:pt x="2228" y="311"/>
                  </a:lnTo>
                  <a:lnTo>
                    <a:pt x="2220" y="317"/>
                  </a:lnTo>
                  <a:lnTo>
                    <a:pt x="2211" y="323"/>
                  </a:lnTo>
                  <a:lnTo>
                    <a:pt x="2201" y="326"/>
                  </a:lnTo>
                  <a:lnTo>
                    <a:pt x="2192" y="330"/>
                  </a:lnTo>
                  <a:lnTo>
                    <a:pt x="2180" y="336"/>
                  </a:lnTo>
                  <a:lnTo>
                    <a:pt x="2167" y="340"/>
                  </a:lnTo>
                  <a:lnTo>
                    <a:pt x="2153" y="344"/>
                  </a:lnTo>
                  <a:lnTo>
                    <a:pt x="2140" y="347"/>
                  </a:lnTo>
                  <a:lnTo>
                    <a:pt x="2107" y="351"/>
                  </a:lnTo>
                  <a:lnTo>
                    <a:pt x="2075" y="355"/>
                  </a:lnTo>
                  <a:lnTo>
                    <a:pt x="2042" y="359"/>
                  </a:lnTo>
                  <a:lnTo>
                    <a:pt x="2009" y="363"/>
                  </a:lnTo>
                  <a:lnTo>
                    <a:pt x="1975" y="367"/>
                  </a:lnTo>
                  <a:lnTo>
                    <a:pt x="1940" y="372"/>
                  </a:lnTo>
                  <a:lnTo>
                    <a:pt x="1904" y="378"/>
                  </a:lnTo>
                  <a:lnTo>
                    <a:pt x="1869" y="384"/>
                  </a:lnTo>
                  <a:lnTo>
                    <a:pt x="1833" y="390"/>
                  </a:lnTo>
                  <a:lnTo>
                    <a:pt x="1796" y="397"/>
                  </a:lnTo>
                  <a:lnTo>
                    <a:pt x="1758" y="403"/>
                  </a:lnTo>
                  <a:lnTo>
                    <a:pt x="1720" y="411"/>
                  </a:lnTo>
                  <a:lnTo>
                    <a:pt x="1681" y="418"/>
                  </a:lnTo>
                  <a:lnTo>
                    <a:pt x="1643" y="426"/>
                  </a:lnTo>
                  <a:lnTo>
                    <a:pt x="1602" y="434"/>
                  </a:lnTo>
                  <a:lnTo>
                    <a:pt x="1562" y="443"/>
                  </a:lnTo>
                  <a:lnTo>
                    <a:pt x="1522" y="453"/>
                  </a:lnTo>
                  <a:lnTo>
                    <a:pt x="1482" y="461"/>
                  </a:lnTo>
                  <a:lnTo>
                    <a:pt x="1439" y="470"/>
                  </a:lnTo>
                  <a:lnTo>
                    <a:pt x="1395" y="482"/>
                  </a:lnTo>
                  <a:lnTo>
                    <a:pt x="1353" y="491"/>
                  </a:lnTo>
                  <a:lnTo>
                    <a:pt x="1309" y="503"/>
                  </a:lnTo>
                  <a:lnTo>
                    <a:pt x="1265" y="514"/>
                  </a:lnTo>
                  <a:lnTo>
                    <a:pt x="1220" y="526"/>
                  </a:lnTo>
                  <a:lnTo>
                    <a:pt x="1174" y="537"/>
                  </a:lnTo>
                  <a:lnTo>
                    <a:pt x="1128" y="549"/>
                  </a:lnTo>
                  <a:lnTo>
                    <a:pt x="1082" y="562"/>
                  </a:lnTo>
                  <a:lnTo>
                    <a:pt x="1034" y="574"/>
                  </a:lnTo>
                  <a:lnTo>
                    <a:pt x="986" y="587"/>
                  </a:lnTo>
                  <a:lnTo>
                    <a:pt x="938" y="601"/>
                  </a:lnTo>
                  <a:lnTo>
                    <a:pt x="890" y="614"/>
                  </a:lnTo>
                  <a:lnTo>
                    <a:pt x="840" y="630"/>
                  </a:lnTo>
                  <a:lnTo>
                    <a:pt x="816" y="635"/>
                  </a:lnTo>
                  <a:lnTo>
                    <a:pt x="792" y="643"/>
                  </a:lnTo>
                  <a:lnTo>
                    <a:pt x="769" y="649"/>
                  </a:lnTo>
                  <a:lnTo>
                    <a:pt x="746" y="655"/>
                  </a:lnTo>
                  <a:lnTo>
                    <a:pt x="725" y="660"/>
                  </a:lnTo>
                  <a:lnTo>
                    <a:pt x="704" y="666"/>
                  </a:lnTo>
                  <a:lnTo>
                    <a:pt x="685" y="672"/>
                  </a:lnTo>
                  <a:lnTo>
                    <a:pt x="664" y="676"/>
                  </a:lnTo>
                  <a:lnTo>
                    <a:pt x="647" y="681"/>
                  </a:lnTo>
                  <a:lnTo>
                    <a:pt x="627" y="685"/>
                  </a:lnTo>
                  <a:lnTo>
                    <a:pt x="610" y="691"/>
                  </a:lnTo>
                  <a:lnTo>
                    <a:pt x="593" y="695"/>
                  </a:lnTo>
                  <a:lnTo>
                    <a:pt x="578" y="699"/>
                  </a:lnTo>
                  <a:lnTo>
                    <a:pt x="562" y="703"/>
                  </a:lnTo>
                  <a:lnTo>
                    <a:pt x="547" y="706"/>
                  </a:lnTo>
                  <a:lnTo>
                    <a:pt x="533" y="708"/>
                  </a:lnTo>
                  <a:lnTo>
                    <a:pt x="520" y="712"/>
                  </a:lnTo>
                  <a:lnTo>
                    <a:pt x="508" y="714"/>
                  </a:lnTo>
                  <a:lnTo>
                    <a:pt x="497" y="718"/>
                  </a:lnTo>
                  <a:lnTo>
                    <a:pt x="485" y="720"/>
                  </a:lnTo>
                  <a:lnTo>
                    <a:pt x="476" y="722"/>
                  </a:lnTo>
                  <a:lnTo>
                    <a:pt x="466" y="724"/>
                  </a:lnTo>
                  <a:lnTo>
                    <a:pt x="457" y="726"/>
                  </a:lnTo>
                  <a:lnTo>
                    <a:pt x="449" y="727"/>
                  </a:lnTo>
                  <a:lnTo>
                    <a:pt x="441" y="729"/>
                  </a:lnTo>
                  <a:lnTo>
                    <a:pt x="436" y="731"/>
                  </a:lnTo>
                  <a:lnTo>
                    <a:pt x="430" y="731"/>
                  </a:lnTo>
                  <a:lnTo>
                    <a:pt x="424" y="731"/>
                  </a:lnTo>
                  <a:lnTo>
                    <a:pt x="420" y="733"/>
                  </a:lnTo>
                  <a:lnTo>
                    <a:pt x="416" y="733"/>
                  </a:lnTo>
                  <a:lnTo>
                    <a:pt x="412" y="733"/>
                  </a:lnTo>
                  <a:lnTo>
                    <a:pt x="411" y="733"/>
                  </a:lnTo>
                  <a:lnTo>
                    <a:pt x="386" y="733"/>
                  </a:lnTo>
                  <a:lnTo>
                    <a:pt x="361" y="733"/>
                  </a:lnTo>
                  <a:lnTo>
                    <a:pt x="334" y="731"/>
                  </a:lnTo>
                  <a:lnTo>
                    <a:pt x="309" y="727"/>
                  </a:lnTo>
                  <a:lnTo>
                    <a:pt x="282" y="724"/>
                  </a:lnTo>
                  <a:lnTo>
                    <a:pt x="255" y="720"/>
                  </a:lnTo>
                  <a:lnTo>
                    <a:pt x="226" y="714"/>
                  </a:lnTo>
                  <a:lnTo>
                    <a:pt x="198" y="708"/>
                  </a:lnTo>
                  <a:lnTo>
                    <a:pt x="173" y="701"/>
                  </a:lnTo>
                  <a:lnTo>
                    <a:pt x="151" y="695"/>
                  </a:lnTo>
                  <a:lnTo>
                    <a:pt x="130" y="687"/>
                  </a:lnTo>
                  <a:lnTo>
                    <a:pt x="111" y="681"/>
                  </a:lnTo>
                  <a:lnTo>
                    <a:pt x="94" y="674"/>
                  </a:lnTo>
                  <a:lnTo>
                    <a:pt x="79" y="668"/>
                  </a:lnTo>
                  <a:lnTo>
                    <a:pt x="63" y="660"/>
                  </a:lnTo>
                  <a:lnTo>
                    <a:pt x="50" y="653"/>
                  </a:lnTo>
                  <a:lnTo>
                    <a:pt x="38" y="645"/>
                  </a:lnTo>
                  <a:lnTo>
                    <a:pt x="29" y="637"/>
                  </a:lnTo>
                  <a:lnTo>
                    <a:pt x="19" y="628"/>
                  </a:lnTo>
                  <a:lnTo>
                    <a:pt x="13" y="620"/>
                  </a:lnTo>
                  <a:lnTo>
                    <a:pt x="8" y="610"/>
                  </a:lnTo>
                  <a:lnTo>
                    <a:pt x="4" y="603"/>
                  </a:lnTo>
                  <a:lnTo>
                    <a:pt x="2" y="593"/>
                  </a:lnTo>
                  <a:lnTo>
                    <a:pt x="0" y="584"/>
                  </a:lnTo>
                  <a:lnTo>
                    <a:pt x="0" y="578"/>
                  </a:lnTo>
                  <a:lnTo>
                    <a:pt x="2" y="574"/>
                  </a:lnTo>
                  <a:lnTo>
                    <a:pt x="4" y="570"/>
                  </a:lnTo>
                  <a:lnTo>
                    <a:pt x="6" y="566"/>
                  </a:lnTo>
                  <a:lnTo>
                    <a:pt x="8" y="562"/>
                  </a:lnTo>
                  <a:lnTo>
                    <a:pt x="9" y="559"/>
                  </a:lnTo>
                  <a:lnTo>
                    <a:pt x="13" y="557"/>
                  </a:lnTo>
                  <a:lnTo>
                    <a:pt x="17" y="553"/>
                  </a:lnTo>
                  <a:lnTo>
                    <a:pt x="23" y="551"/>
                  </a:lnTo>
                  <a:lnTo>
                    <a:pt x="27" y="547"/>
                  </a:lnTo>
                  <a:lnTo>
                    <a:pt x="32" y="545"/>
                  </a:lnTo>
                  <a:lnTo>
                    <a:pt x="40" y="543"/>
                  </a:lnTo>
                  <a:lnTo>
                    <a:pt x="54" y="539"/>
                  </a:lnTo>
                  <a:lnTo>
                    <a:pt x="69" y="537"/>
                  </a:lnTo>
                  <a:lnTo>
                    <a:pt x="134" y="522"/>
                  </a:lnTo>
                  <a:lnTo>
                    <a:pt x="205" y="507"/>
                  </a:lnTo>
                  <a:lnTo>
                    <a:pt x="278" y="490"/>
                  </a:lnTo>
                  <a:lnTo>
                    <a:pt x="353" y="470"/>
                  </a:lnTo>
                  <a:lnTo>
                    <a:pt x="432" y="449"/>
                  </a:lnTo>
                  <a:lnTo>
                    <a:pt x="514" y="426"/>
                  </a:lnTo>
                  <a:lnTo>
                    <a:pt x="599" y="401"/>
                  </a:lnTo>
                  <a:lnTo>
                    <a:pt x="685" y="374"/>
                  </a:lnTo>
                  <a:lnTo>
                    <a:pt x="777" y="346"/>
                  </a:lnTo>
                  <a:lnTo>
                    <a:pt x="869" y="317"/>
                  </a:lnTo>
                  <a:lnTo>
                    <a:pt x="967" y="284"/>
                  </a:lnTo>
                  <a:lnTo>
                    <a:pt x="1067" y="250"/>
                  </a:lnTo>
                  <a:lnTo>
                    <a:pt x="1169" y="213"/>
                  </a:lnTo>
                  <a:lnTo>
                    <a:pt x="1274" y="175"/>
                  </a:lnTo>
                  <a:lnTo>
                    <a:pt x="1384" y="134"/>
                  </a:lnTo>
                  <a:lnTo>
                    <a:pt x="1497" y="92"/>
                  </a:lnTo>
                  <a:lnTo>
                    <a:pt x="1526" y="81"/>
                  </a:lnTo>
                  <a:lnTo>
                    <a:pt x="1554" y="71"/>
                  </a:lnTo>
                  <a:lnTo>
                    <a:pt x="1581" y="62"/>
                  </a:lnTo>
                  <a:lnTo>
                    <a:pt x="1606" y="52"/>
                  </a:lnTo>
                  <a:lnTo>
                    <a:pt x="1629" y="44"/>
                  </a:lnTo>
                  <a:lnTo>
                    <a:pt x="1650" y="37"/>
                  </a:lnTo>
                  <a:lnTo>
                    <a:pt x="1672" y="31"/>
                  </a:lnTo>
                  <a:lnTo>
                    <a:pt x="1689" y="23"/>
                  </a:lnTo>
                  <a:lnTo>
                    <a:pt x="1706" y="19"/>
                  </a:lnTo>
                  <a:lnTo>
                    <a:pt x="1721" y="14"/>
                  </a:lnTo>
                  <a:lnTo>
                    <a:pt x="1735" y="10"/>
                  </a:lnTo>
                  <a:lnTo>
                    <a:pt x="1746" y="6"/>
                  </a:lnTo>
                  <a:lnTo>
                    <a:pt x="1756" y="4"/>
                  </a:lnTo>
                  <a:lnTo>
                    <a:pt x="1766" y="2"/>
                  </a:lnTo>
                  <a:lnTo>
                    <a:pt x="1771" y="0"/>
                  </a:lnTo>
                  <a:lnTo>
                    <a:pt x="177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8"/>
            <p:cNvSpPr>
              <a:spLocks/>
            </p:cNvSpPr>
            <p:nvPr/>
          </p:nvSpPr>
          <p:spPr bwMode="auto">
            <a:xfrm>
              <a:off x="1119179" y="1162923"/>
              <a:ext cx="877906" cy="1408566"/>
            </a:xfrm>
            <a:custGeom>
              <a:avLst/>
              <a:gdLst>
                <a:gd name="T0" fmla="*/ 1267619 w 1998"/>
                <a:gd name="T1" fmla="*/ 4764 h 3065"/>
                <a:gd name="T2" fmla="*/ 1324769 w 1998"/>
                <a:gd name="T3" fmla="*/ 26202 h 3065"/>
                <a:gd name="T4" fmla="*/ 1385888 w 1998"/>
                <a:gd name="T5" fmla="*/ 65903 h 3065"/>
                <a:gd name="T6" fmla="*/ 1451769 w 1998"/>
                <a:gd name="T7" fmla="*/ 123865 h 3065"/>
                <a:gd name="T8" fmla="*/ 1508125 w 1998"/>
                <a:gd name="T9" fmla="*/ 178652 h 3065"/>
                <a:gd name="T10" fmla="*/ 1547813 w 1998"/>
                <a:gd name="T11" fmla="*/ 228675 h 3065"/>
                <a:gd name="T12" fmla="*/ 1573213 w 1998"/>
                <a:gd name="T13" fmla="*/ 278697 h 3065"/>
                <a:gd name="T14" fmla="*/ 1584325 w 1998"/>
                <a:gd name="T15" fmla="*/ 326338 h 3065"/>
                <a:gd name="T16" fmla="*/ 1584325 w 1998"/>
                <a:gd name="T17" fmla="*/ 354922 h 3065"/>
                <a:gd name="T18" fmla="*/ 1576388 w 1998"/>
                <a:gd name="T19" fmla="*/ 382712 h 3065"/>
                <a:gd name="T20" fmla="*/ 1554957 w 1998"/>
                <a:gd name="T21" fmla="*/ 447027 h 3065"/>
                <a:gd name="T22" fmla="*/ 1515269 w 1998"/>
                <a:gd name="T23" fmla="*/ 601859 h 3065"/>
                <a:gd name="T24" fmla="*/ 1483519 w 1998"/>
                <a:gd name="T25" fmla="*/ 774159 h 3065"/>
                <a:gd name="T26" fmla="*/ 1466850 w 1998"/>
                <a:gd name="T27" fmla="*/ 914699 h 3065"/>
                <a:gd name="T28" fmla="*/ 1447007 w 1998"/>
                <a:gd name="T29" fmla="*/ 1037770 h 3065"/>
                <a:gd name="T30" fmla="*/ 1423988 w 1998"/>
                <a:gd name="T31" fmla="*/ 1156871 h 3065"/>
                <a:gd name="T32" fmla="*/ 1398588 w 1998"/>
                <a:gd name="T33" fmla="*/ 1268033 h 3065"/>
                <a:gd name="T34" fmla="*/ 1367632 w 1998"/>
                <a:gd name="T35" fmla="*/ 1374430 h 3065"/>
                <a:gd name="T36" fmla="*/ 1332707 w 1998"/>
                <a:gd name="T37" fmla="*/ 1473681 h 3065"/>
                <a:gd name="T38" fmla="*/ 1296194 w 1998"/>
                <a:gd name="T39" fmla="*/ 1566580 h 3065"/>
                <a:gd name="T40" fmla="*/ 1254919 w 1998"/>
                <a:gd name="T41" fmla="*/ 1653921 h 3065"/>
                <a:gd name="T42" fmla="*/ 1209675 w 1998"/>
                <a:gd name="T43" fmla="*/ 1746820 h 3065"/>
                <a:gd name="T44" fmla="*/ 1157288 w 1998"/>
                <a:gd name="T45" fmla="*/ 1838131 h 3065"/>
                <a:gd name="T46" fmla="*/ 1099344 w 1998"/>
                <a:gd name="T47" fmla="*/ 1921502 h 3065"/>
                <a:gd name="T48" fmla="*/ 1037432 w 1998"/>
                <a:gd name="T49" fmla="*/ 1999315 h 3065"/>
                <a:gd name="T50" fmla="*/ 968375 w 1998"/>
                <a:gd name="T51" fmla="*/ 2070776 h 3065"/>
                <a:gd name="T52" fmla="*/ 837407 w 1998"/>
                <a:gd name="T53" fmla="*/ 2181143 h 3065"/>
                <a:gd name="T54" fmla="*/ 679450 w 1998"/>
                <a:gd name="T55" fmla="*/ 2282776 h 3065"/>
                <a:gd name="T56" fmla="*/ 531813 w 1998"/>
                <a:gd name="T57" fmla="*/ 2353443 h 3065"/>
                <a:gd name="T58" fmla="*/ 377825 w 1998"/>
                <a:gd name="T59" fmla="*/ 2401878 h 3065"/>
                <a:gd name="T60" fmla="*/ 219075 w 1998"/>
                <a:gd name="T61" fmla="*/ 2428080 h 3065"/>
                <a:gd name="T62" fmla="*/ 84931 w 1998"/>
                <a:gd name="T63" fmla="*/ 2433638 h 3065"/>
                <a:gd name="T64" fmla="*/ 46831 w 1998"/>
                <a:gd name="T65" fmla="*/ 2432050 h 3065"/>
                <a:gd name="T66" fmla="*/ 19844 w 1998"/>
                <a:gd name="T67" fmla="*/ 2428080 h 3065"/>
                <a:gd name="T68" fmla="*/ 3175 w 1998"/>
                <a:gd name="T69" fmla="*/ 2420140 h 3065"/>
                <a:gd name="T70" fmla="*/ 0 w 1998"/>
                <a:gd name="T71" fmla="*/ 2408230 h 3065"/>
                <a:gd name="T72" fmla="*/ 10319 w 1998"/>
                <a:gd name="T73" fmla="*/ 2389967 h 3065"/>
                <a:gd name="T74" fmla="*/ 33338 w 1998"/>
                <a:gd name="T75" fmla="*/ 2374087 h 3065"/>
                <a:gd name="T76" fmla="*/ 69850 w 1998"/>
                <a:gd name="T77" fmla="*/ 2359001 h 3065"/>
                <a:gd name="T78" fmla="*/ 152400 w 1998"/>
                <a:gd name="T79" fmla="*/ 2330417 h 3065"/>
                <a:gd name="T80" fmla="*/ 325438 w 1998"/>
                <a:gd name="T81" fmla="*/ 2247840 h 3065"/>
                <a:gd name="T82" fmla="*/ 479425 w 1998"/>
                <a:gd name="T83" fmla="*/ 2151765 h 3065"/>
                <a:gd name="T84" fmla="*/ 615156 w 1998"/>
                <a:gd name="T85" fmla="*/ 2042191 h 3065"/>
                <a:gd name="T86" fmla="*/ 738981 w 1998"/>
                <a:gd name="T87" fmla="*/ 1909592 h 3065"/>
                <a:gd name="T88" fmla="*/ 862013 w 1998"/>
                <a:gd name="T89" fmla="*/ 1743644 h 3065"/>
                <a:gd name="T90" fmla="*/ 966788 w 1998"/>
                <a:gd name="T91" fmla="*/ 1564992 h 3065"/>
                <a:gd name="T92" fmla="*/ 1052513 w 1998"/>
                <a:gd name="T93" fmla="*/ 1372842 h 3065"/>
                <a:gd name="T94" fmla="*/ 1115219 w 1998"/>
                <a:gd name="T95" fmla="*/ 1178310 h 3065"/>
                <a:gd name="T96" fmla="*/ 1153319 w 1998"/>
                <a:gd name="T97" fmla="*/ 990923 h 3065"/>
                <a:gd name="T98" fmla="*/ 1178719 w 1998"/>
                <a:gd name="T99" fmla="*/ 782099 h 3065"/>
                <a:gd name="T100" fmla="*/ 1192213 w 1998"/>
                <a:gd name="T101" fmla="*/ 553424 h 3065"/>
                <a:gd name="T102" fmla="*/ 1195388 w 1998"/>
                <a:gd name="T103" fmla="*/ 344600 h 3065"/>
                <a:gd name="T104" fmla="*/ 1189832 w 1998"/>
                <a:gd name="T105" fmla="*/ 245349 h 3065"/>
                <a:gd name="T106" fmla="*/ 1168400 w 1998"/>
                <a:gd name="T107" fmla="*/ 160390 h 3065"/>
                <a:gd name="T108" fmla="*/ 1146969 w 1998"/>
                <a:gd name="T109" fmla="*/ 100839 h 3065"/>
                <a:gd name="T110" fmla="*/ 1142207 w 1998"/>
                <a:gd name="T111" fmla="*/ 59551 h 3065"/>
                <a:gd name="T112" fmla="*/ 1151732 w 1998"/>
                <a:gd name="T113" fmla="*/ 30966 h 3065"/>
                <a:gd name="T114" fmla="*/ 1169988 w 1998"/>
                <a:gd name="T115" fmla="*/ 12704 h 3065"/>
                <a:gd name="T116" fmla="*/ 1198563 w 1998"/>
                <a:gd name="T117" fmla="*/ 1588 h 3065"/>
                <a:gd name="T118" fmla="*/ 1226344 w 1998"/>
                <a:gd name="T119" fmla="*/ 0 h 306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998" h="3065">
                  <a:moveTo>
                    <a:pt x="1545" y="0"/>
                  </a:moveTo>
                  <a:lnTo>
                    <a:pt x="1562" y="0"/>
                  </a:lnTo>
                  <a:lnTo>
                    <a:pt x="1579" y="2"/>
                  </a:lnTo>
                  <a:lnTo>
                    <a:pt x="1597" y="6"/>
                  </a:lnTo>
                  <a:lnTo>
                    <a:pt x="1614" y="12"/>
                  </a:lnTo>
                  <a:lnTo>
                    <a:pt x="1633" y="17"/>
                  </a:lnTo>
                  <a:lnTo>
                    <a:pt x="1650" y="25"/>
                  </a:lnTo>
                  <a:lnTo>
                    <a:pt x="1669" y="33"/>
                  </a:lnTo>
                  <a:lnTo>
                    <a:pt x="1689" y="44"/>
                  </a:lnTo>
                  <a:lnTo>
                    <a:pt x="1708" y="56"/>
                  </a:lnTo>
                  <a:lnTo>
                    <a:pt x="1727" y="69"/>
                  </a:lnTo>
                  <a:lnTo>
                    <a:pt x="1746" y="83"/>
                  </a:lnTo>
                  <a:lnTo>
                    <a:pt x="1767" y="98"/>
                  </a:lnTo>
                  <a:lnTo>
                    <a:pt x="1787" y="117"/>
                  </a:lnTo>
                  <a:lnTo>
                    <a:pt x="1808" y="135"/>
                  </a:lnTo>
                  <a:lnTo>
                    <a:pt x="1829" y="156"/>
                  </a:lnTo>
                  <a:lnTo>
                    <a:pt x="1850" y="177"/>
                  </a:lnTo>
                  <a:lnTo>
                    <a:pt x="1867" y="192"/>
                  </a:lnTo>
                  <a:lnTo>
                    <a:pt x="1884" y="209"/>
                  </a:lnTo>
                  <a:lnTo>
                    <a:pt x="1900" y="225"/>
                  </a:lnTo>
                  <a:lnTo>
                    <a:pt x="1915" y="240"/>
                  </a:lnTo>
                  <a:lnTo>
                    <a:pt x="1927" y="257"/>
                  </a:lnTo>
                  <a:lnTo>
                    <a:pt x="1940" y="273"/>
                  </a:lnTo>
                  <a:lnTo>
                    <a:pt x="1950" y="288"/>
                  </a:lnTo>
                  <a:lnTo>
                    <a:pt x="1959" y="303"/>
                  </a:lnTo>
                  <a:lnTo>
                    <a:pt x="1969" y="319"/>
                  </a:lnTo>
                  <a:lnTo>
                    <a:pt x="1977" y="334"/>
                  </a:lnTo>
                  <a:lnTo>
                    <a:pt x="1982" y="351"/>
                  </a:lnTo>
                  <a:lnTo>
                    <a:pt x="1988" y="365"/>
                  </a:lnTo>
                  <a:lnTo>
                    <a:pt x="1992" y="380"/>
                  </a:lnTo>
                  <a:lnTo>
                    <a:pt x="1996" y="396"/>
                  </a:lnTo>
                  <a:lnTo>
                    <a:pt x="1996" y="411"/>
                  </a:lnTo>
                  <a:lnTo>
                    <a:pt x="1998" y="426"/>
                  </a:lnTo>
                  <a:lnTo>
                    <a:pt x="1998" y="432"/>
                  </a:lnTo>
                  <a:lnTo>
                    <a:pt x="1996" y="440"/>
                  </a:lnTo>
                  <a:lnTo>
                    <a:pt x="1996" y="447"/>
                  </a:lnTo>
                  <a:lnTo>
                    <a:pt x="1994" y="455"/>
                  </a:lnTo>
                  <a:lnTo>
                    <a:pt x="1992" y="463"/>
                  </a:lnTo>
                  <a:lnTo>
                    <a:pt x="1990" y="472"/>
                  </a:lnTo>
                  <a:lnTo>
                    <a:pt x="1986" y="482"/>
                  </a:lnTo>
                  <a:lnTo>
                    <a:pt x="1984" y="493"/>
                  </a:lnTo>
                  <a:lnTo>
                    <a:pt x="1977" y="515"/>
                  </a:lnTo>
                  <a:lnTo>
                    <a:pt x="1969" y="538"/>
                  </a:lnTo>
                  <a:lnTo>
                    <a:pt x="1959" y="563"/>
                  </a:lnTo>
                  <a:lnTo>
                    <a:pt x="1948" y="589"/>
                  </a:lnTo>
                  <a:lnTo>
                    <a:pt x="1934" y="645"/>
                  </a:lnTo>
                  <a:lnTo>
                    <a:pt x="1923" y="703"/>
                  </a:lnTo>
                  <a:lnTo>
                    <a:pt x="1909" y="758"/>
                  </a:lnTo>
                  <a:lnTo>
                    <a:pt x="1898" y="814"/>
                  </a:lnTo>
                  <a:lnTo>
                    <a:pt x="1888" y="868"/>
                  </a:lnTo>
                  <a:lnTo>
                    <a:pt x="1879" y="923"/>
                  </a:lnTo>
                  <a:lnTo>
                    <a:pt x="1869" y="975"/>
                  </a:lnTo>
                  <a:lnTo>
                    <a:pt x="1863" y="1029"/>
                  </a:lnTo>
                  <a:lnTo>
                    <a:pt x="1858" y="1069"/>
                  </a:lnTo>
                  <a:lnTo>
                    <a:pt x="1854" y="1110"/>
                  </a:lnTo>
                  <a:lnTo>
                    <a:pt x="1848" y="1152"/>
                  </a:lnTo>
                  <a:lnTo>
                    <a:pt x="1842" y="1190"/>
                  </a:lnTo>
                  <a:lnTo>
                    <a:pt x="1836" y="1230"/>
                  </a:lnTo>
                  <a:lnTo>
                    <a:pt x="1831" y="1269"/>
                  </a:lnTo>
                  <a:lnTo>
                    <a:pt x="1823" y="1307"/>
                  </a:lnTo>
                  <a:lnTo>
                    <a:pt x="1817" y="1346"/>
                  </a:lnTo>
                  <a:lnTo>
                    <a:pt x="1810" y="1384"/>
                  </a:lnTo>
                  <a:lnTo>
                    <a:pt x="1802" y="1420"/>
                  </a:lnTo>
                  <a:lnTo>
                    <a:pt x="1794" y="1457"/>
                  </a:lnTo>
                  <a:lnTo>
                    <a:pt x="1787" y="1493"/>
                  </a:lnTo>
                  <a:lnTo>
                    <a:pt x="1779" y="1528"/>
                  </a:lnTo>
                  <a:lnTo>
                    <a:pt x="1769" y="1562"/>
                  </a:lnTo>
                  <a:lnTo>
                    <a:pt x="1762" y="1597"/>
                  </a:lnTo>
                  <a:lnTo>
                    <a:pt x="1752" y="1632"/>
                  </a:lnTo>
                  <a:lnTo>
                    <a:pt x="1742" y="1664"/>
                  </a:lnTo>
                  <a:lnTo>
                    <a:pt x="1733" y="1699"/>
                  </a:lnTo>
                  <a:lnTo>
                    <a:pt x="1723" y="1731"/>
                  </a:lnTo>
                  <a:lnTo>
                    <a:pt x="1712" y="1762"/>
                  </a:lnTo>
                  <a:lnTo>
                    <a:pt x="1702" y="1795"/>
                  </a:lnTo>
                  <a:lnTo>
                    <a:pt x="1691" y="1825"/>
                  </a:lnTo>
                  <a:lnTo>
                    <a:pt x="1679" y="1856"/>
                  </a:lnTo>
                  <a:lnTo>
                    <a:pt x="1669" y="1885"/>
                  </a:lnTo>
                  <a:lnTo>
                    <a:pt x="1656" y="1916"/>
                  </a:lnTo>
                  <a:lnTo>
                    <a:pt x="1645" y="1944"/>
                  </a:lnTo>
                  <a:lnTo>
                    <a:pt x="1633" y="1973"/>
                  </a:lnTo>
                  <a:lnTo>
                    <a:pt x="1621" y="2002"/>
                  </a:lnTo>
                  <a:lnTo>
                    <a:pt x="1608" y="2029"/>
                  </a:lnTo>
                  <a:lnTo>
                    <a:pt x="1595" y="2056"/>
                  </a:lnTo>
                  <a:lnTo>
                    <a:pt x="1581" y="2083"/>
                  </a:lnTo>
                  <a:lnTo>
                    <a:pt x="1568" y="2109"/>
                  </a:lnTo>
                  <a:lnTo>
                    <a:pt x="1554" y="2140"/>
                  </a:lnTo>
                  <a:lnTo>
                    <a:pt x="1539" y="2171"/>
                  </a:lnTo>
                  <a:lnTo>
                    <a:pt x="1524" y="2200"/>
                  </a:lnTo>
                  <a:lnTo>
                    <a:pt x="1508" y="2230"/>
                  </a:lnTo>
                  <a:lnTo>
                    <a:pt x="1491" y="2259"/>
                  </a:lnTo>
                  <a:lnTo>
                    <a:pt x="1476" y="2286"/>
                  </a:lnTo>
                  <a:lnTo>
                    <a:pt x="1458" y="2315"/>
                  </a:lnTo>
                  <a:lnTo>
                    <a:pt x="1441" y="2342"/>
                  </a:lnTo>
                  <a:lnTo>
                    <a:pt x="1422" y="2369"/>
                  </a:lnTo>
                  <a:lnTo>
                    <a:pt x="1405" y="2395"/>
                  </a:lnTo>
                  <a:lnTo>
                    <a:pt x="1385" y="2420"/>
                  </a:lnTo>
                  <a:lnTo>
                    <a:pt x="1366" y="2445"/>
                  </a:lnTo>
                  <a:lnTo>
                    <a:pt x="1347" y="2470"/>
                  </a:lnTo>
                  <a:lnTo>
                    <a:pt x="1326" y="2495"/>
                  </a:lnTo>
                  <a:lnTo>
                    <a:pt x="1307" y="2518"/>
                  </a:lnTo>
                  <a:lnTo>
                    <a:pt x="1286" y="2541"/>
                  </a:lnTo>
                  <a:lnTo>
                    <a:pt x="1265" y="2564"/>
                  </a:lnTo>
                  <a:lnTo>
                    <a:pt x="1241" y="2587"/>
                  </a:lnTo>
                  <a:lnTo>
                    <a:pt x="1220" y="2608"/>
                  </a:lnTo>
                  <a:lnTo>
                    <a:pt x="1197" y="2630"/>
                  </a:lnTo>
                  <a:lnTo>
                    <a:pt x="1151" y="2670"/>
                  </a:lnTo>
                  <a:lnTo>
                    <a:pt x="1105" y="2710"/>
                  </a:lnTo>
                  <a:lnTo>
                    <a:pt x="1055" y="2747"/>
                  </a:lnTo>
                  <a:lnTo>
                    <a:pt x="1005" y="2783"/>
                  </a:lnTo>
                  <a:lnTo>
                    <a:pt x="954" y="2816"/>
                  </a:lnTo>
                  <a:lnTo>
                    <a:pt x="900" y="2848"/>
                  </a:lnTo>
                  <a:lnTo>
                    <a:pt x="856" y="2875"/>
                  </a:lnTo>
                  <a:lnTo>
                    <a:pt x="810" y="2900"/>
                  </a:lnTo>
                  <a:lnTo>
                    <a:pt x="764" y="2923"/>
                  </a:lnTo>
                  <a:lnTo>
                    <a:pt x="718" y="2944"/>
                  </a:lnTo>
                  <a:lnTo>
                    <a:pt x="670" y="2964"/>
                  </a:lnTo>
                  <a:lnTo>
                    <a:pt x="622" y="2981"/>
                  </a:lnTo>
                  <a:lnTo>
                    <a:pt x="574" y="2998"/>
                  </a:lnTo>
                  <a:lnTo>
                    <a:pt x="526" y="3012"/>
                  </a:lnTo>
                  <a:lnTo>
                    <a:pt x="476" y="3025"/>
                  </a:lnTo>
                  <a:lnTo>
                    <a:pt x="428" y="3035"/>
                  </a:lnTo>
                  <a:lnTo>
                    <a:pt x="378" y="3044"/>
                  </a:lnTo>
                  <a:lnTo>
                    <a:pt x="326" y="3052"/>
                  </a:lnTo>
                  <a:lnTo>
                    <a:pt x="276" y="3058"/>
                  </a:lnTo>
                  <a:lnTo>
                    <a:pt x="224" y="3061"/>
                  </a:lnTo>
                  <a:lnTo>
                    <a:pt x="174" y="3063"/>
                  </a:lnTo>
                  <a:lnTo>
                    <a:pt x="123" y="3065"/>
                  </a:lnTo>
                  <a:lnTo>
                    <a:pt x="107" y="3065"/>
                  </a:lnTo>
                  <a:lnTo>
                    <a:pt x="94" y="3065"/>
                  </a:lnTo>
                  <a:lnTo>
                    <a:pt x="80" y="3063"/>
                  </a:lnTo>
                  <a:lnTo>
                    <a:pt x="69" y="3063"/>
                  </a:lnTo>
                  <a:lnTo>
                    <a:pt x="59" y="3063"/>
                  </a:lnTo>
                  <a:lnTo>
                    <a:pt x="48" y="3061"/>
                  </a:lnTo>
                  <a:lnTo>
                    <a:pt x="40" y="3060"/>
                  </a:lnTo>
                  <a:lnTo>
                    <a:pt x="30" y="3060"/>
                  </a:lnTo>
                  <a:lnTo>
                    <a:pt x="25" y="3058"/>
                  </a:lnTo>
                  <a:lnTo>
                    <a:pt x="17" y="3056"/>
                  </a:lnTo>
                  <a:lnTo>
                    <a:pt x="11" y="3054"/>
                  </a:lnTo>
                  <a:lnTo>
                    <a:pt x="7" y="3050"/>
                  </a:lnTo>
                  <a:lnTo>
                    <a:pt x="4" y="3048"/>
                  </a:lnTo>
                  <a:lnTo>
                    <a:pt x="2" y="3046"/>
                  </a:lnTo>
                  <a:lnTo>
                    <a:pt x="0" y="3042"/>
                  </a:lnTo>
                  <a:lnTo>
                    <a:pt x="0" y="3038"/>
                  </a:lnTo>
                  <a:lnTo>
                    <a:pt x="0" y="3033"/>
                  </a:lnTo>
                  <a:lnTo>
                    <a:pt x="2" y="3027"/>
                  </a:lnTo>
                  <a:lnTo>
                    <a:pt x="4" y="3021"/>
                  </a:lnTo>
                  <a:lnTo>
                    <a:pt x="7" y="3015"/>
                  </a:lnTo>
                  <a:lnTo>
                    <a:pt x="13" y="3010"/>
                  </a:lnTo>
                  <a:lnTo>
                    <a:pt x="19" y="3004"/>
                  </a:lnTo>
                  <a:lnTo>
                    <a:pt x="25" y="3000"/>
                  </a:lnTo>
                  <a:lnTo>
                    <a:pt x="32" y="2994"/>
                  </a:lnTo>
                  <a:lnTo>
                    <a:pt x="42" y="2990"/>
                  </a:lnTo>
                  <a:lnTo>
                    <a:pt x="52" y="2985"/>
                  </a:lnTo>
                  <a:lnTo>
                    <a:pt x="63" y="2981"/>
                  </a:lnTo>
                  <a:lnTo>
                    <a:pt x="75" y="2975"/>
                  </a:lnTo>
                  <a:lnTo>
                    <a:pt x="88" y="2971"/>
                  </a:lnTo>
                  <a:lnTo>
                    <a:pt x="101" y="2967"/>
                  </a:lnTo>
                  <a:lnTo>
                    <a:pt x="119" y="2964"/>
                  </a:lnTo>
                  <a:lnTo>
                    <a:pt x="134" y="2960"/>
                  </a:lnTo>
                  <a:lnTo>
                    <a:pt x="192" y="2935"/>
                  </a:lnTo>
                  <a:lnTo>
                    <a:pt x="249" y="2910"/>
                  </a:lnTo>
                  <a:lnTo>
                    <a:pt x="303" y="2885"/>
                  </a:lnTo>
                  <a:lnTo>
                    <a:pt x="357" y="2858"/>
                  </a:lnTo>
                  <a:lnTo>
                    <a:pt x="410" y="2831"/>
                  </a:lnTo>
                  <a:lnTo>
                    <a:pt x="460" y="2802"/>
                  </a:lnTo>
                  <a:lnTo>
                    <a:pt x="510" y="2772"/>
                  </a:lnTo>
                  <a:lnTo>
                    <a:pt x="558" y="2743"/>
                  </a:lnTo>
                  <a:lnTo>
                    <a:pt x="604" y="2710"/>
                  </a:lnTo>
                  <a:lnTo>
                    <a:pt x="648" y="2678"/>
                  </a:lnTo>
                  <a:lnTo>
                    <a:pt x="693" y="2643"/>
                  </a:lnTo>
                  <a:lnTo>
                    <a:pt x="735" y="2608"/>
                  </a:lnTo>
                  <a:lnTo>
                    <a:pt x="775" y="2572"/>
                  </a:lnTo>
                  <a:lnTo>
                    <a:pt x="815" y="2536"/>
                  </a:lnTo>
                  <a:lnTo>
                    <a:pt x="852" y="2495"/>
                  </a:lnTo>
                  <a:lnTo>
                    <a:pt x="888" y="2455"/>
                  </a:lnTo>
                  <a:lnTo>
                    <a:pt x="931" y="2405"/>
                  </a:lnTo>
                  <a:lnTo>
                    <a:pt x="973" y="2355"/>
                  </a:lnTo>
                  <a:lnTo>
                    <a:pt x="1011" y="2303"/>
                  </a:lnTo>
                  <a:lnTo>
                    <a:pt x="1050" y="2250"/>
                  </a:lnTo>
                  <a:lnTo>
                    <a:pt x="1086" y="2196"/>
                  </a:lnTo>
                  <a:lnTo>
                    <a:pt x="1122" y="2140"/>
                  </a:lnTo>
                  <a:lnTo>
                    <a:pt x="1155" y="2085"/>
                  </a:lnTo>
                  <a:lnTo>
                    <a:pt x="1188" y="2029"/>
                  </a:lnTo>
                  <a:lnTo>
                    <a:pt x="1218" y="1971"/>
                  </a:lnTo>
                  <a:lnTo>
                    <a:pt x="1247" y="1912"/>
                  </a:lnTo>
                  <a:lnTo>
                    <a:pt x="1276" y="1852"/>
                  </a:lnTo>
                  <a:lnTo>
                    <a:pt x="1301" y="1791"/>
                  </a:lnTo>
                  <a:lnTo>
                    <a:pt x="1326" y="1729"/>
                  </a:lnTo>
                  <a:lnTo>
                    <a:pt x="1349" y="1668"/>
                  </a:lnTo>
                  <a:lnTo>
                    <a:pt x="1370" y="1603"/>
                  </a:lnTo>
                  <a:lnTo>
                    <a:pt x="1391" y="1539"/>
                  </a:lnTo>
                  <a:lnTo>
                    <a:pt x="1405" y="1484"/>
                  </a:lnTo>
                  <a:lnTo>
                    <a:pt x="1418" y="1428"/>
                  </a:lnTo>
                  <a:lnTo>
                    <a:pt x="1431" y="1369"/>
                  </a:lnTo>
                  <a:lnTo>
                    <a:pt x="1441" y="1309"/>
                  </a:lnTo>
                  <a:lnTo>
                    <a:pt x="1453" y="1248"/>
                  </a:lnTo>
                  <a:lnTo>
                    <a:pt x="1462" y="1184"/>
                  </a:lnTo>
                  <a:lnTo>
                    <a:pt x="1470" y="1119"/>
                  </a:lnTo>
                  <a:lnTo>
                    <a:pt x="1478" y="1054"/>
                  </a:lnTo>
                  <a:lnTo>
                    <a:pt x="1485" y="985"/>
                  </a:lnTo>
                  <a:lnTo>
                    <a:pt x="1491" y="916"/>
                  </a:lnTo>
                  <a:lnTo>
                    <a:pt x="1497" y="845"/>
                  </a:lnTo>
                  <a:lnTo>
                    <a:pt x="1501" y="772"/>
                  </a:lnTo>
                  <a:lnTo>
                    <a:pt x="1502" y="697"/>
                  </a:lnTo>
                  <a:lnTo>
                    <a:pt x="1506" y="622"/>
                  </a:lnTo>
                  <a:lnTo>
                    <a:pt x="1506" y="543"/>
                  </a:lnTo>
                  <a:lnTo>
                    <a:pt x="1508" y="465"/>
                  </a:lnTo>
                  <a:lnTo>
                    <a:pt x="1506" y="434"/>
                  </a:lnTo>
                  <a:lnTo>
                    <a:pt x="1506" y="401"/>
                  </a:lnTo>
                  <a:lnTo>
                    <a:pt x="1504" y="371"/>
                  </a:lnTo>
                  <a:lnTo>
                    <a:pt x="1502" y="340"/>
                  </a:lnTo>
                  <a:lnTo>
                    <a:pt x="1499" y="309"/>
                  </a:lnTo>
                  <a:lnTo>
                    <a:pt x="1495" y="278"/>
                  </a:lnTo>
                  <a:lnTo>
                    <a:pt x="1489" y="250"/>
                  </a:lnTo>
                  <a:lnTo>
                    <a:pt x="1483" y="223"/>
                  </a:lnTo>
                  <a:lnTo>
                    <a:pt x="1472" y="202"/>
                  </a:lnTo>
                  <a:lnTo>
                    <a:pt x="1464" y="181"/>
                  </a:lnTo>
                  <a:lnTo>
                    <a:pt x="1456" y="161"/>
                  </a:lnTo>
                  <a:lnTo>
                    <a:pt x="1451" y="144"/>
                  </a:lnTo>
                  <a:lnTo>
                    <a:pt x="1445" y="127"/>
                  </a:lnTo>
                  <a:lnTo>
                    <a:pt x="1443" y="111"/>
                  </a:lnTo>
                  <a:lnTo>
                    <a:pt x="1441" y="98"/>
                  </a:lnTo>
                  <a:lnTo>
                    <a:pt x="1439" y="85"/>
                  </a:lnTo>
                  <a:lnTo>
                    <a:pt x="1439" y="75"/>
                  </a:lnTo>
                  <a:lnTo>
                    <a:pt x="1441" y="65"/>
                  </a:lnTo>
                  <a:lnTo>
                    <a:pt x="1443" y="56"/>
                  </a:lnTo>
                  <a:lnTo>
                    <a:pt x="1447" y="46"/>
                  </a:lnTo>
                  <a:lnTo>
                    <a:pt x="1451" y="39"/>
                  </a:lnTo>
                  <a:lnTo>
                    <a:pt x="1455" y="33"/>
                  </a:lnTo>
                  <a:lnTo>
                    <a:pt x="1460" y="27"/>
                  </a:lnTo>
                  <a:lnTo>
                    <a:pt x="1466" y="21"/>
                  </a:lnTo>
                  <a:lnTo>
                    <a:pt x="1474" y="16"/>
                  </a:lnTo>
                  <a:lnTo>
                    <a:pt x="1481" y="12"/>
                  </a:lnTo>
                  <a:lnTo>
                    <a:pt x="1489" y="8"/>
                  </a:lnTo>
                  <a:lnTo>
                    <a:pt x="1499" y="6"/>
                  </a:lnTo>
                  <a:lnTo>
                    <a:pt x="1510" y="2"/>
                  </a:lnTo>
                  <a:lnTo>
                    <a:pt x="1520" y="2"/>
                  </a:lnTo>
                  <a:lnTo>
                    <a:pt x="1531" y="0"/>
                  </a:lnTo>
                  <a:lnTo>
                    <a:pt x="154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9"/>
            <p:cNvSpPr>
              <a:spLocks/>
            </p:cNvSpPr>
            <p:nvPr/>
          </p:nvSpPr>
          <p:spPr bwMode="auto">
            <a:xfrm>
              <a:off x="1345026" y="1725247"/>
              <a:ext cx="1390237" cy="1001524"/>
            </a:xfrm>
            <a:custGeom>
              <a:avLst/>
              <a:gdLst>
                <a:gd name="T0" fmla="*/ 144508 w 3163"/>
                <a:gd name="T1" fmla="*/ 1588 h 2180"/>
                <a:gd name="T2" fmla="*/ 185796 w 3163"/>
                <a:gd name="T3" fmla="*/ 10319 h 2180"/>
                <a:gd name="T4" fmla="*/ 227084 w 3163"/>
                <a:gd name="T5" fmla="*/ 26988 h 2180"/>
                <a:gd name="T6" fmla="*/ 268372 w 3163"/>
                <a:gd name="T7" fmla="*/ 50006 h 2180"/>
                <a:gd name="T8" fmla="*/ 300132 w 3163"/>
                <a:gd name="T9" fmla="*/ 73025 h 2180"/>
                <a:gd name="T10" fmla="*/ 335068 w 3163"/>
                <a:gd name="T11" fmla="*/ 101600 h 2180"/>
                <a:gd name="T12" fmla="*/ 373180 w 3163"/>
                <a:gd name="T13" fmla="*/ 136525 h 2180"/>
                <a:gd name="T14" fmla="*/ 416056 w 3163"/>
                <a:gd name="T15" fmla="*/ 177800 h 2180"/>
                <a:gd name="T16" fmla="*/ 462109 w 3163"/>
                <a:gd name="T17" fmla="*/ 227013 h 2180"/>
                <a:gd name="T18" fmla="*/ 512131 w 3163"/>
                <a:gd name="T19" fmla="*/ 283369 h 2180"/>
                <a:gd name="T20" fmla="*/ 565329 w 3163"/>
                <a:gd name="T21" fmla="*/ 346869 h 2180"/>
                <a:gd name="T22" fmla="*/ 623291 w 3163"/>
                <a:gd name="T23" fmla="*/ 417513 h 2180"/>
                <a:gd name="T24" fmla="*/ 743979 w 3163"/>
                <a:gd name="T25" fmla="*/ 554038 h 2180"/>
                <a:gd name="T26" fmla="*/ 888487 w 3163"/>
                <a:gd name="T27" fmla="*/ 696119 h 2180"/>
                <a:gd name="T28" fmla="*/ 1034583 w 3163"/>
                <a:gd name="T29" fmla="*/ 817563 h 2180"/>
                <a:gd name="T30" fmla="*/ 1181473 w 3163"/>
                <a:gd name="T31" fmla="*/ 923131 h 2180"/>
                <a:gd name="T32" fmla="*/ 1370446 w 3163"/>
                <a:gd name="T33" fmla="*/ 1049338 h 2180"/>
                <a:gd name="T34" fmla="*/ 1624526 w 3163"/>
                <a:gd name="T35" fmla="*/ 1177131 h 2180"/>
                <a:gd name="T36" fmla="*/ 1941332 w 3163"/>
                <a:gd name="T37" fmla="*/ 1296194 h 2180"/>
                <a:gd name="T38" fmla="*/ 2314513 w 3163"/>
                <a:gd name="T39" fmla="*/ 1407319 h 2180"/>
                <a:gd name="T40" fmla="*/ 2450287 w 3163"/>
                <a:gd name="T41" fmla="*/ 1443831 h 2180"/>
                <a:gd name="T42" fmla="*/ 2482841 w 3163"/>
                <a:gd name="T43" fmla="*/ 1457325 h 2180"/>
                <a:gd name="T44" fmla="*/ 2502691 w 3163"/>
                <a:gd name="T45" fmla="*/ 1475581 h 2180"/>
                <a:gd name="T46" fmla="*/ 2511425 w 3163"/>
                <a:gd name="T47" fmla="*/ 1495425 h 2180"/>
                <a:gd name="T48" fmla="*/ 2508249 w 3163"/>
                <a:gd name="T49" fmla="*/ 1515269 h 2180"/>
                <a:gd name="T50" fmla="*/ 2494751 w 3163"/>
                <a:gd name="T51" fmla="*/ 1533525 h 2180"/>
                <a:gd name="T52" fmla="*/ 2470137 w 3163"/>
                <a:gd name="T53" fmla="*/ 1550988 h 2180"/>
                <a:gd name="T54" fmla="*/ 2433613 w 3163"/>
                <a:gd name="T55" fmla="*/ 1570038 h 2180"/>
                <a:gd name="T56" fmla="*/ 2257345 w 3163"/>
                <a:gd name="T57" fmla="*/ 1627981 h 2180"/>
                <a:gd name="T58" fmla="*/ 2052492 w 3163"/>
                <a:gd name="T59" fmla="*/ 1681956 h 2180"/>
                <a:gd name="T60" fmla="*/ 1866696 w 3163"/>
                <a:gd name="T61" fmla="*/ 1715294 h 2180"/>
                <a:gd name="T62" fmla="*/ 1702338 w 3163"/>
                <a:gd name="T63" fmla="*/ 1730375 h 2180"/>
                <a:gd name="T64" fmla="*/ 1607852 w 3163"/>
                <a:gd name="T65" fmla="*/ 1727200 h 2180"/>
                <a:gd name="T66" fmla="*/ 1539568 w 3163"/>
                <a:gd name="T67" fmla="*/ 1715294 h 2180"/>
                <a:gd name="T68" fmla="*/ 1473666 w 3163"/>
                <a:gd name="T69" fmla="*/ 1693863 h 2180"/>
                <a:gd name="T70" fmla="*/ 1415704 w 3163"/>
                <a:gd name="T71" fmla="*/ 1662113 h 2180"/>
                <a:gd name="T72" fmla="*/ 1362506 w 3163"/>
                <a:gd name="T73" fmla="*/ 1622425 h 2180"/>
                <a:gd name="T74" fmla="*/ 1292634 w 3163"/>
                <a:gd name="T75" fmla="*/ 1553369 h 2180"/>
                <a:gd name="T76" fmla="*/ 1200529 w 3163"/>
                <a:gd name="T77" fmla="*/ 1456531 h 2180"/>
                <a:gd name="T78" fmla="*/ 1086987 w 3163"/>
                <a:gd name="T79" fmla="*/ 1327944 h 2180"/>
                <a:gd name="T80" fmla="*/ 952801 w 3163"/>
                <a:gd name="T81" fmla="*/ 1166813 h 2180"/>
                <a:gd name="T82" fmla="*/ 798765 w 3163"/>
                <a:gd name="T83" fmla="*/ 974725 h 2180"/>
                <a:gd name="T84" fmla="*/ 623291 w 3163"/>
                <a:gd name="T85" fmla="*/ 750888 h 2180"/>
                <a:gd name="T86" fmla="*/ 426379 w 3163"/>
                <a:gd name="T87" fmla="*/ 494506 h 2180"/>
                <a:gd name="T88" fmla="*/ 327922 w 3163"/>
                <a:gd name="T89" fmla="*/ 371475 h 2180"/>
                <a:gd name="T90" fmla="*/ 263608 w 3163"/>
                <a:gd name="T91" fmla="*/ 305594 h 2180"/>
                <a:gd name="T92" fmla="*/ 198500 w 3163"/>
                <a:gd name="T93" fmla="*/ 248444 h 2180"/>
                <a:gd name="T94" fmla="*/ 129422 w 3163"/>
                <a:gd name="T95" fmla="*/ 197644 h 2180"/>
                <a:gd name="T96" fmla="*/ 74636 w 3163"/>
                <a:gd name="T97" fmla="*/ 165894 h 2180"/>
                <a:gd name="T98" fmla="*/ 36524 w 3163"/>
                <a:gd name="T99" fmla="*/ 138113 h 2180"/>
                <a:gd name="T100" fmla="*/ 11910 w 3163"/>
                <a:gd name="T101" fmla="*/ 107950 h 2180"/>
                <a:gd name="T102" fmla="*/ 1588 w 3163"/>
                <a:gd name="T103" fmla="*/ 76200 h 2180"/>
                <a:gd name="T104" fmla="*/ 4764 w 3163"/>
                <a:gd name="T105" fmla="*/ 43656 h 2180"/>
                <a:gd name="T106" fmla="*/ 23026 w 3163"/>
                <a:gd name="T107" fmla="*/ 21431 h 2180"/>
                <a:gd name="T108" fmla="*/ 53198 w 3163"/>
                <a:gd name="T109" fmla="*/ 5556 h 2180"/>
                <a:gd name="T110" fmla="*/ 99250 w 3163"/>
                <a:gd name="T111" fmla="*/ 0 h 218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163" h="2180">
                  <a:moveTo>
                    <a:pt x="142" y="0"/>
                  </a:moveTo>
                  <a:lnTo>
                    <a:pt x="156" y="0"/>
                  </a:lnTo>
                  <a:lnTo>
                    <a:pt x="169" y="2"/>
                  </a:lnTo>
                  <a:lnTo>
                    <a:pt x="182" y="2"/>
                  </a:lnTo>
                  <a:lnTo>
                    <a:pt x="196" y="4"/>
                  </a:lnTo>
                  <a:lnTo>
                    <a:pt x="209" y="7"/>
                  </a:lnTo>
                  <a:lnTo>
                    <a:pt x="223" y="9"/>
                  </a:lnTo>
                  <a:lnTo>
                    <a:pt x="234" y="13"/>
                  </a:lnTo>
                  <a:lnTo>
                    <a:pt x="248" y="19"/>
                  </a:lnTo>
                  <a:lnTo>
                    <a:pt x="261" y="23"/>
                  </a:lnTo>
                  <a:lnTo>
                    <a:pt x="275" y="28"/>
                  </a:lnTo>
                  <a:lnTo>
                    <a:pt x="286" y="34"/>
                  </a:lnTo>
                  <a:lnTo>
                    <a:pt x="299" y="40"/>
                  </a:lnTo>
                  <a:lnTo>
                    <a:pt x="313" y="48"/>
                  </a:lnTo>
                  <a:lnTo>
                    <a:pt x="324" y="55"/>
                  </a:lnTo>
                  <a:lnTo>
                    <a:pt x="338" y="63"/>
                  </a:lnTo>
                  <a:lnTo>
                    <a:pt x="349" y="73"/>
                  </a:lnTo>
                  <a:lnTo>
                    <a:pt x="359" y="78"/>
                  </a:lnTo>
                  <a:lnTo>
                    <a:pt x="369" y="86"/>
                  </a:lnTo>
                  <a:lnTo>
                    <a:pt x="378" y="92"/>
                  </a:lnTo>
                  <a:lnTo>
                    <a:pt x="390" y="101"/>
                  </a:lnTo>
                  <a:lnTo>
                    <a:pt x="399" y="109"/>
                  </a:lnTo>
                  <a:lnTo>
                    <a:pt x="411" y="119"/>
                  </a:lnTo>
                  <a:lnTo>
                    <a:pt x="422" y="128"/>
                  </a:lnTo>
                  <a:lnTo>
                    <a:pt x="434" y="138"/>
                  </a:lnTo>
                  <a:lnTo>
                    <a:pt x="445" y="149"/>
                  </a:lnTo>
                  <a:lnTo>
                    <a:pt x="459" y="161"/>
                  </a:lnTo>
                  <a:lnTo>
                    <a:pt x="470" y="172"/>
                  </a:lnTo>
                  <a:lnTo>
                    <a:pt x="484" y="184"/>
                  </a:lnTo>
                  <a:lnTo>
                    <a:pt x="497" y="197"/>
                  </a:lnTo>
                  <a:lnTo>
                    <a:pt x="511" y="211"/>
                  </a:lnTo>
                  <a:lnTo>
                    <a:pt x="524" y="224"/>
                  </a:lnTo>
                  <a:lnTo>
                    <a:pt x="537" y="240"/>
                  </a:lnTo>
                  <a:lnTo>
                    <a:pt x="553" y="255"/>
                  </a:lnTo>
                  <a:lnTo>
                    <a:pt x="568" y="270"/>
                  </a:lnTo>
                  <a:lnTo>
                    <a:pt x="582" y="286"/>
                  </a:lnTo>
                  <a:lnTo>
                    <a:pt x="597" y="303"/>
                  </a:lnTo>
                  <a:lnTo>
                    <a:pt x="612" y="320"/>
                  </a:lnTo>
                  <a:lnTo>
                    <a:pt x="630" y="337"/>
                  </a:lnTo>
                  <a:lnTo>
                    <a:pt x="645" y="357"/>
                  </a:lnTo>
                  <a:lnTo>
                    <a:pt x="662" y="376"/>
                  </a:lnTo>
                  <a:lnTo>
                    <a:pt x="678" y="395"/>
                  </a:lnTo>
                  <a:lnTo>
                    <a:pt x="695" y="416"/>
                  </a:lnTo>
                  <a:lnTo>
                    <a:pt x="712" y="437"/>
                  </a:lnTo>
                  <a:lnTo>
                    <a:pt x="731" y="458"/>
                  </a:lnTo>
                  <a:lnTo>
                    <a:pt x="749" y="479"/>
                  </a:lnTo>
                  <a:lnTo>
                    <a:pt x="766" y="503"/>
                  </a:lnTo>
                  <a:lnTo>
                    <a:pt x="785" y="526"/>
                  </a:lnTo>
                  <a:lnTo>
                    <a:pt x="804" y="551"/>
                  </a:lnTo>
                  <a:lnTo>
                    <a:pt x="848" y="600"/>
                  </a:lnTo>
                  <a:lnTo>
                    <a:pt x="893" y="650"/>
                  </a:lnTo>
                  <a:lnTo>
                    <a:pt x="937" y="698"/>
                  </a:lnTo>
                  <a:lnTo>
                    <a:pt x="983" y="746"/>
                  </a:lnTo>
                  <a:lnTo>
                    <a:pt x="1029" y="790"/>
                  </a:lnTo>
                  <a:lnTo>
                    <a:pt x="1073" y="835"/>
                  </a:lnTo>
                  <a:lnTo>
                    <a:pt x="1119" y="877"/>
                  </a:lnTo>
                  <a:lnTo>
                    <a:pt x="1165" y="917"/>
                  </a:lnTo>
                  <a:lnTo>
                    <a:pt x="1211" y="955"/>
                  </a:lnTo>
                  <a:lnTo>
                    <a:pt x="1257" y="994"/>
                  </a:lnTo>
                  <a:lnTo>
                    <a:pt x="1303" y="1030"/>
                  </a:lnTo>
                  <a:lnTo>
                    <a:pt x="1349" y="1065"/>
                  </a:lnTo>
                  <a:lnTo>
                    <a:pt x="1395" y="1099"/>
                  </a:lnTo>
                  <a:lnTo>
                    <a:pt x="1441" y="1132"/>
                  </a:lnTo>
                  <a:lnTo>
                    <a:pt x="1488" y="1163"/>
                  </a:lnTo>
                  <a:lnTo>
                    <a:pt x="1534" y="1192"/>
                  </a:lnTo>
                  <a:lnTo>
                    <a:pt x="1591" y="1236"/>
                  </a:lnTo>
                  <a:lnTo>
                    <a:pt x="1656" y="1278"/>
                  </a:lnTo>
                  <a:lnTo>
                    <a:pt x="1726" y="1322"/>
                  </a:lnTo>
                  <a:lnTo>
                    <a:pt x="1798" y="1362"/>
                  </a:lnTo>
                  <a:lnTo>
                    <a:pt x="1877" y="1403"/>
                  </a:lnTo>
                  <a:lnTo>
                    <a:pt x="1960" y="1443"/>
                  </a:lnTo>
                  <a:lnTo>
                    <a:pt x="2046" y="1483"/>
                  </a:lnTo>
                  <a:lnTo>
                    <a:pt x="2140" y="1522"/>
                  </a:lnTo>
                  <a:lnTo>
                    <a:pt x="2236" y="1558"/>
                  </a:lnTo>
                  <a:lnTo>
                    <a:pt x="2338" y="1597"/>
                  </a:lnTo>
                  <a:lnTo>
                    <a:pt x="2445" y="1633"/>
                  </a:lnTo>
                  <a:lnTo>
                    <a:pt x="2555" y="1668"/>
                  </a:lnTo>
                  <a:lnTo>
                    <a:pt x="2672" y="1704"/>
                  </a:lnTo>
                  <a:lnTo>
                    <a:pt x="2791" y="1739"/>
                  </a:lnTo>
                  <a:lnTo>
                    <a:pt x="2915" y="1773"/>
                  </a:lnTo>
                  <a:lnTo>
                    <a:pt x="3046" y="1808"/>
                  </a:lnTo>
                  <a:lnTo>
                    <a:pt x="3061" y="1811"/>
                  </a:lnTo>
                  <a:lnTo>
                    <a:pt x="3075" y="1815"/>
                  </a:lnTo>
                  <a:lnTo>
                    <a:pt x="3086" y="1819"/>
                  </a:lnTo>
                  <a:lnTo>
                    <a:pt x="3098" y="1823"/>
                  </a:lnTo>
                  <a:lnTo>
                    <a:pt x="3109" y="1827"/>
                  </a:lnTo>
                  <a:lnTo>
                    <a:pt x="3117" y="1833"/>
                  </a:lnTo>
                  <a:lnTo>
                    <a:pt x="3127" y="1836"/>
                  </a:lnTo>
                  <a:lnTo>
                    <a:pt x="3134" y="1842"/>
                  </a:lnTo>
                  <a:lnTo>
                    <a:pt x="3140" y="1848"/>
                  </a:lnTo>
                  <a:lnTo>
                    <a:pt x="3146" y="1854"/>
                  </a:lnTo>
                  <a:lnTo>
                    <a:pt x="3152" y="1859"/>
                  </a:lnTo>
                  <a:lnTo>
                    <a:pt x="3155" y="1865"/>
                  </a:lnTo>
                  <a:lnTo>
                    <a:pt x="3159" y="1871"/>
                  </a:lnTo>
                  <a:lnTo>
                    <a:pt x="3161" y="1879"/>
                  </a:lnTo>
                  <a:lnTo>
                    <a:pt x="3163" y="1884"/>
                  </a:lnTo>
                  <a:lnTo>
                    <a:pt x="3163" y="1892"/>
                  </a:lnTo>
                  <a:lnTo>
                    <a:pt x="3163" y="1898"/>
                  </a:lnTo>
                  <a:lnTo>
                    <a:pt x="3161" y="1904"/>
                  </a:lnTo>
                  <a:lnTo>
                    <a:pt x="3159" y="1909"/>
                  </a:lnTo>
                  <a:lnTo>
                    <a:pt x="3155" y="1915"/>
                  </a:lnTo>
                  <a:lnTo>
                    <a:pt x="3152" y="1921"/>
                  </a:lnTo>
                  <a:lnTo>
                    <a:pt x="3148" y="1927"/>
                  </a:lnTo>
                  <a:lnTo>
                    <a:pt x="3142" y="1932"/>
                  </a:lnTo>
                  <a:lnTo>
                    <a:pt x="3134" y="1938"/>
                  </a:lnTo>
                  <a:lnTo>
                    <a:pt x="3129" y="1944"/>
                  </a:lnTo>
                  <a:lnTo>
                    <a:pt x="3119" y="1948"/>
                  </a:lnTo>
                  <a:lnTo>
                    <a:pt x="3111" y="1954"/>
                  </a:lnTo>
                  <a:lnTo>
                    <a:pt x="3100" y="1959"/>
                  </a:lnTo>
                  <a:lnTo>
                    <a:pt x="3090" y="1965"/>
                  </a:lnTo>
                  <a:lnTo>
                    <a:pt x="3079" y="1971"/>
                  </a:lnTo>
                  <a:lnTo>
                    <a:pt x="3065" y="1978"/>
                  </a:lnTo>
                  <a:lnTo>
                    <a:pt x="3052" y="1984"/>
                  </a:lnTo>
                  <a:lnTo>
                    <a:pt x="2981" y="2007"/>
                  </a:lnTo>
                  <a:lnTo>
                    <a:pt x="2912" y="2030"/>
                  </a:lnTo>
                  <a:lnTo>
                    <a:pt x="2843" y="2051"/>
                  </a:lnTo>
                  <a:lnTo>
                    <a:pt x="2775" y="2071"/>
                  </a:lnTo>
                  <a:lnTo>
                    <a:pt x="2710" y="2088"/>
                  </a:lnTo>
                  <a:lnTo>
                    <a:pt x="2647" y="2105"/>
                  </a:lnTo>
                  <a:lnTo>
                    <a:pt x="2585" y="2119"/>
                  </a:lnTo>
                  <a:lnTo>
                    <a:pt x="2524" y="2132"/>
                  </a:lnTo>
                  <a:lnTo>
                    <a:pt x="2464" y="2144"/>
                  </a:lnTo>
                  <a:lnTo>
                    <a:pt x="2407" y="2153"/>
                  </a:lnTo>
                  <a:lnTo>
                    <a:pt x="2351" y="2161"/>
                  </a:lnTo>
                  <a:lnTo>
                    <a:pt x="2297" y="2168"/>
                  </a:lnTo>
                  <a:lnTo>
                    <a:pt x="2246" y="2174"/>
                  </a:lnTo>
                  <a:lnTo>
                    <a:pt x="2194" y="2176"/>
                  </a:lnTo>
                  <a:lnTo>
                    <a:pt x="2144" y="2180"/>
                  </a:lnTo>
                  <a:lnTo>
                    <a:pt x="2096" y="2180"/>
                  </a:lnTo>
                  <a:lnTo>
                    <a:pt x="2073" y="2180"/>
                  </a:lnTo>
                  <a:lnTo>
                    <a:pt x="2048" y="2178"/>
                  </a:lnTo>
                  <a:lnTo>
                    <a:pt x="2025" y="2176"/>
                  </a:lnTo>
                  <a:lnTo>
                    <a:pt x="2004" y="2174"/>
                  </a:lnTo>
                  <a:lnTo>
                    <a:pt x="1981" y="2170"/>
                  </a:lnTo>
                  <a:lnTo>
                    <a:pt x="1960" y="2167"/>
                  </a:lnTo>
                  <a:lnTo>
                    <a:pt x="1939" y="2161"/>
                  </a:lnTo>
                  <a:lnTo>
                    <a:pt x="1917" y="2155"/>
                  </a:lnTo>
                  <a:lnTo>
                    <a:pt x="1896" y="2149"/>
                  </a:lnTo>
                  <a:lnTo>
                    <a:pt x="1875" y="2142"/>
                  </a:lnTo>
                  <a:lnTo>
                    <a:pt x="1856" y="2134"/>
                  </a:lnTo>
                  <a:lnTo>
                    <a:pt x="1837" y="2124"/>
                  </a:lnTo>
                  <a:lnTo>
                    <a:pt x="1820" y="2115"/>
                  </a:lnTo>
                  <a:lnTo>
                    <a:pt x="1800" y="2105"/>
                  </a:lnTo>
                  <a:lnTo>
                    <a:pt x="1783" y="2094"/>
                  </a:lnTo>
                  <a:lnTo>
                    <a:pt x="1766" y="2082"/>
                  </a:lnTo>
                  <a:lnTo>
                    <a:pt x="1750" y="2071"/>
                  </a:lnTo>
                  <a:lnTo>
                    <a:pt x="1735" y="2059"/>
                  </a:lnTo>
                  <a:lnTo>
                    <a:pt x="1716" y="2044"/>
                  </a:lnTo>
                  <a:lnTo>
                    <a:pt x="1697" y="2025"/>
                  </a:lnTo>
                  <a:lnTo>
                    <a:pt x="1676" y="2005"/>
                  </a:lnTo>
                  <a:lnTo>
                    <a:pt x="1653" y="1982"/>
                  </a:lnTo>
                  <a:lnTo>
                    <a:pt x="1628" y="1957"/>
                  </a:lnTo>
                  <a:lnTo>
                    <a:pt x="1601" y="1930"/>
                  </a:lnTo>
                  <a:lnTo>
                    <a:pt x="1574" y="1902"/>
                  </a:lnTo>
                  <a:lnTo>
                    <a:pt x="1543" y="1869"/>
                  </a:lnTo>
                  <a:lnTo>
                    <a:pt x="1512" y="1835"/>
                  </a:lnTo>
                  <a:lnTo>
                    <a:pt x="1478" y="1798"/>
                  </a:lnTo>
                  <a:lnTo>
                    <a:pt x="1443" y="1758"/>
                  </a:lnTo>
                  <a:lnTo>
                    <a:pt x="1407" y="1717"/>
                  </a:lnTo>
                  <a:lnTo>
                    <a:pt x="1369" y="1673"/>
                  </a:lnTo>
                  <a:lnTo>
                    <a:pt x="1330" y="1625"/>
                  </a:lnTo>
                  <a:lnTo>
                    <a:pt x="1288" y="1577"/>
                  </a:lnTo>
                  <a:lnTo>
                    <a:pt x="1246" y="1526"/>
                  </a:lnTo>
                  <a:lnTo>
                    <a:pt x="1200" y="1470"/>
                  </a:lnTo>
                  <a:lnTo>
                    <a:pt x="1154" y="1414"/>
                  </a:lnTo>
                  <a:lnTo>
                    <a:pt x="1106" y="1355"/>
                  </a:lnTo>
                  <a:lnTo>
                    <a:pt x="1056" y="1293"/>
                  </a:lnTo>
                  <a:lnTo>
                    <a:pt x="1006" y="1228"/>
                  </a:lnTo>
                  <a:lnTo>
                    <a:pt x="952" y="1163"/>
                  </a:lnTo>
                  <a:lnTo>
                    <a:pt x="898" y="1094"/>
                  </a:lnTo>
                  <a:lnTo>
                    <a:pt x="843" y="1021"/>
                  </a:lnTo>
                  <a:lnTo>
                    <a:pt x="785" y="946"/>
                  </a:lnTo>
                  <a:lnTo>
                    <a:pt x="726" y="869"/>
                  </a:lnTo>
                  <a:lnTo>
                    <a:pt x="664" y="790"/>
                  </a:lnTo>
                  <a:lnTo>
                    <a:pt x="603" y="708"/>
                  </a:lnTo>
                  <a:lnTo>
                    <a:pt x="537" y="623"/>
                  </a:lnTo>
                  <a:lnTo>
                    <a:pt x="472" y="537"/>
                  </a:lnTo>
                  <a:lnTo>
                    <a:pt x="453" y="514"/>
                  </a:lnTo>
                  <a:lnTo>
                    <a:pt x="434" y="491"/>
                  </a:lnTo>
                  <a:lnTo>
                    <a:pt x="413" y="468"/>
                  </a:lnTo>
                  <a:lnTo>
                    <a:pt x="394" y="447"/>
                  </a:lnTo>
                  <a:lnTo>
                    <a:pt x="372" y="426"/>
                  </a:lnTo>
                  <a:lnTo>
                    <a:pt x="353" y="405"/>
                  </a:lnTo>
                  <a:lnTo>
                    <a:pt x="332" y="385"/>
                  </a:lnTo>
                  <a:lnTo>
                    <a:pt x="311" y="366"/>
                  </a:lnTo>
                  <a:lnTo>
                    <a:pt x="292" y="347"/>
                  </a:lnTo>
                  <a:lnTo>
                    <a:pt x="271" y="330"/>
                  </a:lnTo>
                  <a:lnTo>
                    <a:pt x="250" y="313"/>
                  </a:lnTo>
                  <a:lnTo>
                    <a:pt x="227" y="295"/>
                  </a:lnTo>
                  <a:lnTo>
                    <a:pt x="205" y="280"/>
                  </a:lnTo>
                  <a:lnTo>
                    <a:pt x="184" y="265"/>
                  </a:lnTo>
                  <a:lnTo>
                    <a:pt x="163" y="249"/>
                  </a:lnTo>
                  <a:lnTo>
                    <a:pt x="142" y="236"/>
                  </a:lnTo>
                  <a:lnTo>
                    <a:pt x="125" y="226"/>
                  </a:lnTo>
                  <a:lnTo>
                    <a:pt x="109" y="218"/>
                  </a:lnTo>
                  <a:lnTo>
                    <a:pt x="94" y="209"/>
                  </a:lnTo>
                  <a:lnTo>
                    <a:pt x="81" y="201"/>
                  </a:lnTo>
                  <a:lnTo>
                    <a:pt x="67" y="192"/>
                  </a:lnTo>
                  <a:lnTo>
                    <a:pt x="56" y="182"/>
                  </a:lnTo>
                  <a:lnTo>
                    <a:pt x="46" y="174"/>
                  </a:lnTo>
                  <a:lnTo>
                    <a:pt x="37" y="165"/>
                  </a:lnTo>
                  <a:lnTo>
                    <a:pt x="29" y="155"/>
                  </a:lnTo>
                  <a:lnTo>
                    <a:pt x="21" y="146"/>
                  </a:lnTo>
                  <a:lnTo>
                    <a:pt x="15" y="136"/>
                  </a:lnTo>
                  <a:lnTo>
                    <a:pt x="10" y="126"/>
                  </a:lnTo>
                  <a:lnTo>
                    <a:pt x="6" y="117"/>
                  </a:lnTo>
                  <a:lnTo>
                    <a:pt x="2" y="105"/>
                  </a:lnTo>
                  <a:lnTo>
                    <a:pt x="2" y="96"/>
                  </a:lnTo>
                  <a:lnTo>
                    <a:pt x="0" y="84"/>
                  </a:lnTo>
                  <a:lnTo>
                    <a:pt x="2" y="75"/>
                  </a:lnTo>
                  <a:lnTo>
                    <a:pt x="2" y="65"/>
                  </a:lnTo>
                  <a:lnTo>
                    <a:pt x="6" y="55"/>
                  </a:lnTo>
                  <a:lnTo>
                    <a:pt x="10" y="46"/>
                  </a:lnTo>
                  <a:lnTo>
                    <a:pt x="15" y="38"/>
                  </a:lnTo>
                  <a:lnTo>
                    <a:pt x="21" y="32"/>
                  </a:lnTo>
                  <a:lnTo>
                    <a:pt x="29" y="27"/>
                  </a:lnTo>
                  <a:lnTo>
                    <a:pt x="37" y="21"/>
                  </a:lnTo>
                  <a:lnTo>
                    <a:pt x="46" y="15"/>
                  </a:lnTo>
                  <a:lnTo>
                    <a:pt x="56" y="11"/>
                  </a:lnTo>
                  <a:lnTo>
                    <a:pt x="67" y="7"/>
                  </a:lnTo>
                  <a:lnTo>
                    <a:pt x="81" y="5"/>
                  </a:lnTo>
                  <a:lnTo>
                    <a:pt x="94" y="2"/>
                  </a:lnTo>
                  <a:lnTo>
                    <a:pt x="109" y="2"/>
                  </a:lnTo>
                  <a:lnTo>
                    <a:pt x="125" y="0"/>
                  </a:lnTo>
                  <a:lnTo>
                    <a:pt x="14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482" name="Picture 2" descr="C:\Users\Meishing\Desktop\meizhou pics\pics\pics\14.50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724400" y="3810000"/>
            <a:ext cx="3998913" cy="2655278"/>
          </a:xfrm>
          <a:prstGeom prst="rect">
            <a:avLst/>
          </a:prstGeom>
          <a:noFill/>
        </p:spPr>
      </p:pic>
      <p:pic>
        <p:nvPicPr>
          <p:cNvPr id="20483" name="Picture 3" descr="C:\Users\Meishing\Desktop\meizhou pics\pics\pics\7.2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525864"/>
            <a:ext cx="4038600" cy="3082830"/>
          </a:xfrm>
          <a:prstGeom prst="rect">
            <a:avLst/>
          </a:prstGeom>
          <a:noFill/>
        </p:spPr>
      </p:pic>
      <p:grpSp>
        <p:nvGrpSpPr>
          <p:cNvPr id="19" name="Group 9"/>
          <p:cNvGrpSpPr/>
          <p:nvPr/>
        </p:nvGrpSpPr>
        <p:grpSpPr>
          <a:xfrm>
            <a:off x="2209800" y="0"/>
            <a:ext cx="5562600" cy="646331"/>
            <a:chOff x="762000" y="3810000"/>
            <a:chExt cx="5105400" cy="646331"/>
          </a:xfrm>
        </p:grpSpPr>
        <p:sp>
          <p:nvSpPr>
            <p:cNvPr id="20" name="TextBox 19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/>
                <a:t>你姐姐为什麽要当老师</a:t>
              </a:r>
              <a:r>
                <a:rPr lang="en-US" altLang="zh-CN" sz="3600" dirty="0" smtClean="0"/>
                <a:t>?</a:t>
              </a:r>
            </a:p>
          </p:txBody>
        </p:sp>
        <p:sp>
          <p:nvSpPr>
            <p:cNvPr id="21" name="Action Button: Sound 20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848600" y="0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回答问题</a:t>
            </a:r>
            <a:endParaRPr lang="en-US" dirty="0"/>
          </a:p>
        </p:txBody>
      </p:sp>
      <p:pic>
        <p:nvPicPr>
          <p:cNvPr id="23553" name="Picture 1" descr="C:\Users\Meishing\Desktop\meizhou pics\教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9600" y="914400"/>
            <a:ext cx="4724400" cy="999094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6172200" y="6581001"/>
            <a:ext cx="2971800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/>
              <a:t>参考资料：国际电脑汉字及异体字知识库</a:t>
            </a:r>
            <a:endParaRPr lang="en-US" sz="12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838199" y="1143000"/>
            <a:ext cx="1394817" cy="1266217"/>
            <a:chOff x="838199" y="1143000"/>
            <a:chExt cx="1394817" cy="1266217"/>
          </a:xfrm>
        </p:grpSpPr>
        <p:pic>
          <p:nvPicPr>
            <p:cNvPr id="7" name="Picture 2" descr="C:\Users\Meishing\Desktop\meizhou pics\46-24.png"/>
            <p:cNvPicPr>
              <a:picLocks noChangeAspect="1" noChangeArrowheads="1"/>
            </p:cNvPicPr>
            <p:nvPr/>
          </p:nvPicPr>
          <p:blipFill>
            <a:blip r:embed="rId8" cstate="print">
              <a:lum bright="-20000" contrast="40000"/>
            </a:blip>
            <a:srcRect l="29167" r="58333"/>
            <a:stretch>
              <a:fillRect/>
            </a:stretch>
          </p:blipFill>
          <p:spPr bwMode="auto">
            <a:xfrm>
              <a:off x="838199" y="1143000"/>
              <a:ext cx="1394817" cy="1266217"/>
            </a:xfrm>
            <a:prstGeom prst="rect">
              <a:avLst/>
            </a:prstGeom>
            <a:noFill/>
          </p:spPr>
        </p:pic>
        <p:sp>
          <p:nvSpPr>
            <p:cNvPr id="24" name="Rectangle 23"/>
            <p:cNvSpPr/>
            <p:nvPr/>
          </p:nvSpPr>
          <p:spPr>
            <a:xfrm>
              <a:off x="1752600" y="1600200"/>
              <a:ext cx="3048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314" name="Picture 2" descr="C:\Users\Meishing\Desktop\meizhou pics\46-51.png"/>
          <p:cNvPicPr>
            <a:picLocks noChangeAspect="1" noChangeArrowheads="1"/>
          </p:cNvPicPr>
          <p:nvPr/>
        </p:nvPicPr>
        <p:blipFill>
          <a:blip r:embed="rId9" cstate="print">
            <a:lum bright="-20000" contrast="40000"/>
          </a:blip>
          <a:srcRect r="57187"/>
          <a:stretch>
            <a:fillRect/>
          </a:stretch>
        </p:blipFill>
        <p:spPr bwMode="auto">
          <a:xfrm>
            <a:off x="1295400" y="2514600"/>
            <a:ext cx="1371600" cy="1033462"/>
          </a:xfrm>
          <a:prstGeom prst="rect">
            <a:avLst/>
          </a:prstGeom>
          <a:noFill/>
        </p:spPr>
      </p:pic>
      <p:pic>
        <p:nvPicPr>
          <p:cNvPr id="27" name="Picture 2" descr="C:\Users\Meishing\Desktop\meizhou pics\46-51.png"/>
          <p:cNvPicPr>
            <a:picLocks noChangeAspect="1" noChangeArrowheads="1"/>
          </p:cNvPicPr>
          <p:nvPr/>
        </p:nvPicPr>
        <p:blipFill>
          <a:blip r:embed="rId9" cstate="print">
            <a:lum bright="-20000" contrast="40000"/>
          </a:blip>
          <a:srcRect l="59462"/>
          <a:stretch>
            <a:fillRect/>
          </a:stretch>
        </p:blipFill>
        <p:spPr bwMode="auto">
          <a:xfrm>
            <a:off x="6096000" y="2286000"/>
            <a:ext cx="1298734" cy="103346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6-cu-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eishing\Desktop\meizhou pics\46-4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5799" y="1219200"/>
            <a:ext cx="9108201" cy="4953000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3200400" y="2057400"/>
            <a:ext cx="4648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124200" y="3352800"/>
            <a:ext cx="4724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124200" y="4876800"/>
            <a:ext cx="5181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124200" y="6019800"/>
            <a:ext cx="5715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0"/>
            <a:ext cx="35052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句子练习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0" y="1600200"/>
            <a:ext cx="1219200" cy="1524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0" y="4191000"/>
            <a:ext cx="1219200" cy="1524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0" y="0"/>
            <a:ext cx="35052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词语练习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200" y="2819400"/>
            <a:ext cx="1752600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教具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83958" y="4038600"/>
            <a:ext cx="17526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教</a:t>
            </a:r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书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57800" y="2895600"/>
            <a:ext cx="17526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教法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7200" y="4058130"/>
            <a:ext cx="1752600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家教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04800" y="1066800"/>
            <a:ext cx="1219200" cy="1524000"/>
            <a:chOff x="304800" y="1066800"/>
            <a:chExt cx="1219200" cy="1524000"/>
          </a:xfrm>
        </p:grpSpPr>
        <p:pic>
          <p:nvPicPr>
            <p:cNvPr id="18" name="Picture 2" descr="C:\Users\Meishing\Desktop\meizhou pics\46-36.png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 t="4925" r="86667" b="62238"/>
            <a:stretch>
              <a:fillRect/>
            </a:stretch>
          </p:blipFill>
          <p:spPr bwMode="auto">
            <a:xfrm>
              <a:off x="304800" y="1066800"/>
              <a:ext cx="1219200" cy="1524000"/>
            </a:xfrm>
            <a:prstGeom prst="rect">
              <a:avLst/>
            </a:prstGeom>
            <a:noFill/>
          </p:spPr>
        </p:pic>
        <p:sp>
          <p:nvSpPr>
            <p:cNvPr id="13" name="Rectangle 12"/>
            <p:cNvSpPr/>
            <p:nvPr/>
          </p:nvSpPr>
          <p:spPr>
            <a:xfrm>
              <a:off x="1066800" y="1752600"/>
              <a:ext cx="152400" cy="3810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181600" y="838200"/>
            <a:ext cx="1219200" cy="1447800"/>
            <a:chOff x="5181600" y="838200"/>
            <a:chExt cx="1219200" cy="1447800"/>
          </a:xfrm>
        </p:grpSpPr>
        <p:pic>
          <p:nvPicPr>
            <p:cNvPr id="19" name="Picture 2" descr="C:\Users\Meishing\Desktop\meizhou pics\46-36.png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 t="59106" r="86667" b="9699"/>
            <a:stretch>
              <a:fillRect/>
            </a:stretch>
          </p:blipFill>
          <p:spPr bwMode="auto">
            <a:xfrm>
              <a:off x="5181600" y="838200"/>
              <a:ext cx="1219200" cy="1447800"/>
            </a:xfrm>
            <a:prstGeom prst="rect">
              <a:avLst/>
            </a:prstGeom>
            <a:noFill/>
          </p:spPr>
        </p:pic>
        <p:sp>
          <p:nvSpPr>
            <p:cNvPr id="14" name="Rectangle 13"/>
            <p:cNvSpPr/>
            <p:nvPr/>
          </p:nvSpPr>
          <p:spPr>
            <a:xfrm>
              <a:off x="5867400" y="1447800"/>
              <a:ext cx="228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6" grpId="0" animBg="1"/>
      <p:bldP spid="2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8" name="AutoShape 18" descr="data:image/jpeg;base64,/9j/4AAQSkZJRgABAQAAAQABAAD/2wCEAAkGBhAQDBAQEhAPFRANDRAQEhIUEBIQEhAQFRAVFBUQEhUYGyceFxkjGhUSHy8gJCcpLCw4Fh4xNTAqNSYrLCkBCQoKDgwNGg8PGiwgHyUtLCkqNSktNSwqLCkqNTUsLikpKSkpKSwsLDUpNTQpNSwpLCwpKSksKiksLCwvLDU1K//AABEIATcAogMBIgACEQEDEQH/xAAcAAABBQEBAQAAAAAAAAAAAAAEAAIDBQcGAQj/xABDEAACAgACAwsJBgUEAwEAAAAAAQIDBBEHIXEFBhIxMjVBUXOBsSI0QmGCkaGzwRMUUnKS0UNig7ThIyQzorLC8Bb/xAAZAQADAQEBAAAAAAAAAAAAAAAAAwQFAgH/xAAqEQACAQMDBAICAgMBAAAAAAAAAQIDMTIEEXEFITNBEtETUVKhQpHhFP/aAAwDAQACEQMRAD8A3EQhAAhCEACEIQAIQhAAhCEACEIQAIQhAAhCEACEIQAIQhAAhCEACEIbOeUW+pN+4AHA2J3RqrWc7Ix2sod3t17IwXBeXDWea4kvV1v1nPT3KlJ8KybzevLjl3t8XxADqr9+WGjyeHLZHV72A27+vw0/qn9Eipr3PrXo5/mbl8OL4BEYJcSS2JIAJpb8MS+TXBexOX1I3vixz6l/Tj9RsmNdefG3sWpABIt2sY+ObXdWvoTVbqYhqbdzSgtbeTSb4lqA/u0Pwr4sleUKGlHPhyb4KS19HTq6AAGr335zaeLsyeeTVSyXVtCqt2sVG2KdynCfCyfB4MtTXGtay1/AGqophVKc8PGDUXLhyUGsuvU9WXrRDuZJ253SWSksoRfHGvoz9b43tAC+e7Ny9N/pj+x498d8fwvbB/TIAlDqbRG7uDytS/EuLv6gAs478pLlVweyTj45hFW/an04WR9eqSKd6/X8SCzBVy44R7vJfwADs8Hu1Ras4WJ7c0/iGpnDYDDqtPgt5Pr8pfuSx3w2VYuunJ+XkmlrTz1qUQA7UQPg8Tw081rjJxb6HqTzXv8AEIABCEIAEIRDjMZCmqdtklGuuLlKT4kv/ugLA3sUO+iOGooUrZcGErFGMcm/KfTDJNrVm2smtXEUn3hOKlGyuyGWqSklLLoTfE+/gs5HfJvhnj8V9o01VDONUPwxz5T/AJnks+5dBHg6mtazT9WoiWq3l2XYzlrG5vZdjs43x9a2r6rNfEmjKOXGm31NPLac5HdadUOCuC11OKf+Svu3ytSbce5PJd2aY/8APH2UPVU1fsdkI46rfrXnk67fZ4L+qLCjfZhnxu9eyn4SPfzQ/YLVUXaRY7qbqqpwguXbnlnxJLpff9TmsVu7i67HF2ZtPOKlFOOXVllq95c27oYC1qU5zbSyXCqk2lnnlntG22bn2NcKTeXXVM9/LD9jPz0/5I43dbffjbfInZFRfoxiorU+S10o6befvtliJfd7YxVii3CUVwVNLjTXQ8terVqfF02E9wtzZLhcFS21T/cEqWBosU64RjOOeUlXJNZrJr3HvzivZ66sFdo6c8aOat31RXE37pAlu+xfzfpz8Znn5Yfs5/PT/kjrK64wTXEuNa9S9Q2WIj1+7WcRfvtl0Rl74R/9X4lZi98t8uJpe+T+Ly+By60Dn/0U/TNIe6dUFrfF1tLLbk/2K6W+7B13faeXZY8otwy8mPFlGT1R1dWb2Gazxk5vypSfqb1dy4kTVzOHWfoXLUN2PpDCuDrg4ZcCUVKLXE4tZp9+ZKcHov3yfa0vCTfl0Jyrz9KrPXHbFv3NdR3g+MvktyqMvktxCEI6OjyUkk22kks23qSXWzIN+++54277Kpv7rVLV0fbTX8R/y9S7+nV3OkjFOvcm7JtfaOEG08vJck2tjSa7zJcJVnk0Qauct1BGZrakt1TVvYRhaC0hHgxzIsNTkMxd4qK+KERSgtwfGYgo8XeE4zEFdFcJ5nEmRVZ7vYfTWH0VkVFQfVWcHkInj1IbVLyj25jauUjy7PZPudhuZHOrL1FRujh8pMt9x+QiHdenXmVtbwNGUflTTOWvrBJxLa+sr7YE5G+zApxB5xDJxIJxOkxkWByWTJa5nk4kcXkxiKEy53J3Tnh767q3lOqSkup9afqazXeb3uPurDFYau+HJsjnl0xlxOL9aeaPnSuZoeindmyOIlh8s6bc3nn/AMdqg3qXTnFa9iH0p7PYpoz+L2/ZqohCKy05DSlzTPta/FmM4e2UHnGTXxT2o2bSlzTPta/FmL1mRrW1VW36MHqLarpr9fZd0br2cHJwi/XF8F+56viQ4vFvLXGcdsXl7+IZhCxxHIWw4jNtdxam5R7nN22cJk9FQ3FxWfEvcCqTXE2u9nm5K+zLyioMUMkc7XjLFxTl4hde6Fv4/gj35JDo1Ihtq1jYcaI42zfSv0/5Hrh6vKj+j/JzvvY82Te52O4z8hHu6jWRz2Ex9sVlw4/o/wAnmL3Qtfpr9H+SpVEol6rRjDuT3VldiKge7dK38a/SgG3H2P037l+wiU4uxJOpFvsEziD2agK2+T45P3gtjBMIsLtugvSXiCTxS6M/AgmNiNRSgn7aT6fcaJok85j2s/7eRm8DR9Eb/wB0l1Wz/t5/sd08kNpZo2UQhGiapyGlLmmfa1+LMXrNo0pc0z7WvxZi9Zj67yrgwOpeZcfZZYQscTyFsK7CFjieQtgqFhMLFFigJhuKAmek87johFQPEIqOWcoOqJ4EFRPAIlEQisZiB9YzEDJYjJ4lZeBTDbwKYpEyuQTB5hEweY2JRAhmNiOmNiNVipWJYGjaI/O12kv7eZnMDRtEfna7SX9vMZTyQ2lmjZhCEaJqnIaUuaZ9rX4sxes2jSlzTPta/FmL1mPrvKuDA6l5lx9llhCxxPIWwrsIWOJ5C2CoWEwsUWKAmG4oCZ6TzuOiEVA8Qio5Zyg6ongQVE8AiURCKxmIH1jMQMliMniVl4FMNvApikTK5BMHmETB5jYlECGY2I6Y2I1WKlYlgaNoj87XaS/t5mcwNG0RedrtJfImMp5IbSzRswhCNE1TkNKXNM+1r8WYvWbRpS5pn2tfizF6zH13lXBgdS8y4+yywhY4nkLYV2ELHE8hbBULCYWKLFATDcUBM9J53HRCKgeIRUcs5QdUTwIKieARKIhFYzED6xmIGSxGTxKy8CmG3gUxSJlcgmDzCJg8xsSiBDMbEdMbEarFSsSwNH0Q+df1JfImZxA0fRD51/Ul8iYynkhtLNGyiEI0TVOQ0pc0z7WvxZi9ZtGlLmmfa1+LMXrMfXeVcGB1LzLj7LLCFjieQthXYQscTyFsFQsJhYosUBMNxQEz0nncdEIqB4hFRyzlB1RPAgqJ4BEoiEVjMQPrGYgZLEZPErLwKYbeBTFImVyCYPMImDzGxKIEMxsR0xsRqsVKxLA0fRD517cvkTM4gaPoh869uXyJjKeSG0s0bKIQjRNU5DSlzTPta/FmL1m0aUuaZ9rX4sxesx9d5VwYHUvMuPsssIWOJ5C2FdhCxxPIWwVCwmFiixQEw3FATPSedx0QioHiEVHLOUHVE8CCongESiIRWMxA+sZiBksRk8SsvApht4FMUiZXIJg8wiYPMbEogQzGxHTGxGqxUrEsDR9EPnXty+RMziBpGiFf7r25fJkMp5IbSzRsghCNE1TkNKXNM+1r8WYvWbRpS5pn2tfizF6zH13lXBgdS8y4+yywhY4nkLYV2ELHE8hbBULCYWKLFATDcUBM9J53HRCKgeIRUcs5QdUTwIKieARKIhFYzED6xmIGSxGTxKy8CmG3gUxSJlcgmDzCJg8xsSiBDMbEdMbEarFSsSwNI0Qede3L5MjN4GkaIPOvbl8mQynkhtLNGyCEI0TVOQ0pc0z7WvxZi9ZtGlLmmfa1+LMXrMfXeVcGB1LzLj7LLCFjieQthXYQscTyFsFQsJhYosUBMNxQEz0nncdEIqB4hFRyzlB1RPAgqJ4BEoiEVjMQPrGYgZLEZPErLwKYbeBTFImVyCYPMImDzGxKIEMxsR0xsRqsVKxLA0jRB517cvkyM3gaRog869uXyZDKeSG0s0bIIQjRNU5DSlzTPta/FmL1m0aUuaZ9rX4sxesx9d5VwYHUvMuPsssIWOJ5C2FdhCxxPIWwVCwmFiixQEw3FATPSedx0QioHiEVHLOUHVE8CCongESiIRWMxA+sZiBksRk8SsvApht4FMUiZXIJg8wiYPMbEogQzGxHTGxGqxUrEsDSNEHnXty+TIzeBpGiDzp/ml8mQynkhtLNGyCEI0TVOQ0pc0z7WvxZi9ZtGlLmmfa1+LMXrMfXeVcGB1LzLj7LLCFjieQthXYQscTyFsFQsJhYosUBMNxQEz0nncdEIqB4hFRyzlB1RPAgqJ4BEoiEVjMQPrGYgZLEZPErLwKYbeBTFImVyCYPMImDzGxKIEMxsR0xsRqsVKxLA0jQ/wCdP80vkyM3gaRof86f5pfJkMp5IbSzRsghCNE1TkNKXNM+1r8WYvWbRpS5pn2tfizF6zH13lXBgdS8y4+yywhY4nkLYV2ELHE8hbBULCYWKLFATDcUBM9J53HRCKgeIRUcs5QdUTwIKieARKIhFYzED6xmIGSxGTxKy8CmG3gUxSJlcgmDzCJg8xsSiBDMbEdMbEarFSsSwNI0P+dP80vkyM3gaRof86f5pfJkMp5IbSzRsghCNE1TkNKXNM+1r8WYvWbRpS5pn2tfizF6zH13lXBgdS8y4+yywhY4nkLYV2ELHE8hbBULCYWKLFATDcUBM9J53HRCKgeIRUcs5QdUTwIKieARKIhFYzED6xmIGSxGTxKy8CmG3gUxSJlcgmDzCJg8xsSiBDMbEdMbEarFSsSwNI0P+dP80vkyM3gaRog869uXyZDKeSG0s0bIIQjRNU5DSlzTPta/FmL1m1aUK29yLGlybK5P1LhZZ/FGK1mPrvKuDB6l5lwWWELHE8hbCuwhY4nkLYKhYRCxRYoCYbigJnpPO46IRUDxCKjlnKDqieBBUTwCJREIrGYgfWMxAyWIyeJWXgUw28CmKRMrkEweYRMHmNiUQIZjYjpjYjVYqViWBpGiDzr25fJkZvA0jQ+397aSb1yk/wCWP2TXCfe4rvGU8kNpZo2QQhGiapDjMJC6qdU0nC2EoSXXFrJmD75t7NmAxLrkm65P/Ts6JR6E+qRvxX7tbjV4ql12RTXrWfcIr0VVjs7k2o08a8dnf0YVhCxxPIWwsN2N5luGsbq8uCfIbymvyyfK2PJ+sqr8RFrgvOM1xwknGS7n9DOdKVO5kyoTpLaSKfFATDcUBMWQzuOiEVA8Qio5Zyg6ongQVE8AiURCKxmIH1jMQMliMniVl4FMNvApikTK5BMHmETB5jYlECGY2I5xbeSTbfElrb2F9uVvMvsylb/o19cuW/yx/cfGLlYshFy7IqsDhJ22KuuLlOXEl4vqXrN50d70lgcK5Syd1+TnLLoXFFdSK/ePvSqripwrar/HLl2tdOz4HepFlOl8e7uaFKj8O7uIQhDygQhCAATH7m13RykteWqS1NHL37y5eVGfAurfJziuEvU4v6M7MQAY9u5vOog8k7Km+hZyX6Za13Mord5tvoW1T25wf1N5xGFhZHgzhCS6pRUl8Sru3pYWXFCUPyyaXueaEyoQl6JZ6SjO8f8ARh9m9nFx/gt/lcZfUYsBdHlU2r+nL9ja3vQS5Nr9qKfxTQ1b2ZLprfvX0EvRxdmyZ9Np+mzG4PLjzW1NeKJY3x/FH3o2D/8AOPpiu6THLezB8cP+yOVo0vYLp6X+X9GSQxMPxw/Uhl+Ig/Sj3NM1y3evDLya/wDtEDs3tW+jBfqievS7rbc6eh3W3y/r/pkVkHLkxk9kZPwQ2O4uJnyaLe+PB/8ALI1eW9XGS4pVx2zf0izyveHiJcvExX5VOXi0eLRx9s5XTo+5MzCvefiXyvs61/NNN+5ZhdW9PDQ123ym/wANa4K97NQw+jyha7LbZv1cGC8G/iXOC3uYWnXCiGa9KS4cvfLNofHTwj6KYaSnH1vyZzuLvesll91wign/ABZr48OXH3ZnZbkbyYQasvl9tZ1P/jj3el36vUdMIcklYpSS7I8SPRCPT0QhCABCEIAEIQgAQhCABCEIAEIQgAQhCABCEIAEIQgAQhCABCEIAEIQgA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19621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20" name="AutoShape 20" descr="data:image/jpeg;base64,/9j/4AAQSkZJRgABAQAAAQABAAD/2wCEAAkGBhAQDBAQEhAPFRANDRAQEhIUEBIQEhAQFRAVFBUQEhUYGyceFxkjGhUSHy8gJCcpLCw4Fh4xNTAqNSYrLCkBCQoKDgwNGg8PGiwgHyUtLCkqNSktNSwqLCkqNTUsLikpKSkpKSwsLDUpNTQpNSwpLCwpKSksKiksLCwvLDU1K//AABEIATcAogMBIgACEQEDEQH/xAAcAAABBQEBAQAAAAAAAAAAAAAEAAIDBQcGAQj/xABDEAACAgACAwsJBgUEAwEAAAAAAQIDBBEHIXEFBhIxMjVBUXOBsSI0QmGCkaGzwRMUUnKS0UNig7ThIyQzorLC8Bb/xAAZAQADAQEBAAAAAAAAAAAAAAAAAwQFAgH/xAAqEQACAQMDBAICAgMBAAAAAAAAAQIDMTIEEXEFITNBEtETUVKhQpHhFP/aAAwDAQACEQMRAD8A3EQhAAhCEACEIQAIQhAAhCEACEIQAIQhAAhCEACEIQAIQhAAhCEACEIbOeUW+pN+4AHA2J3RqrWc7Ix2sod3t17IwXBeXDWea4kvV1v1nPT3KlJ8KybzevLjl3t8XxADqr9+WGjyeHLZHV72A27+vw0/qn9Eipr3PrXo5/mbl8OL4BEYJcSS2JIAJpb8MS+TXBexOX1I3vixz6l/Tj9RsmNdefG3sWpABIt2sY+ObXdWvoTVbqYhqbdzSgtbeTSb4lqA/u0Pwr4sleUKGlHPhyb4KS19HTq6AAGr335zaeLsyeeTVSyXVtCqt2sVG2KdynCfCyfB4MtTXGtay1/AGqophVKc8PGDUXLhyUGsuvU9WXrRDuZJ253SWSksoRfHGvoz9b43tAC+e7Ny9N/pj+x498d8fwvbB/TIAlDqbRG7uDytS/EuLv6gAs478pLlVweyTj45hFW/an04WR9eqSKd6/X8SCzBVy44R7vJfwADs8Hu1Ras4WJ7c0/iGpnDYDDqtPgt5Pr8pfuSx3w2VYuunJ+XkmlrTz1qUQA7UQPg8Tw081rjJxb6HqTzXv8AEIABCEIAEIRDjMZCmqdtklGuuLlKT4kv/ugLA3sUO+iOGooUrZcGErFGMcm/KfTDJNrVm2smtXEUn3hOKlGyuyGWqSklLLoTfE+/gs5HfJvhnj8V9o01VDONUPwxz5T/AJnks+5dBHg6mtazT9WoiWq3l2XYzlrG5vZdjs43x9a2r6rNfEmjKOXGm31NPLac5HdadUOCuC11OKf+Svu3ytSbce5PJd2aY/8APH2UPVU1fsdkI46rfrXnk67fZ4L+qLCjfZhnxu9eyn4SPfzQ/YLVUXaRY7qbqqpwguXbnlnxJLpff9TmsVu7i67HF2ZtPOKlFOOXVllq95c27oYC1qU5zbSyXCqk2lnnlntG22bn2NcKTeXXVM9/LD9jPz0/5I43dbffjbfInZFRfoxiorU+S10o6befvtliJfd7YxVii3CUVwVNLjTXQ8terVqfF02E9wtzZLhcFS21T/cEqWBosU64RjOOeUlXJNZrJr3HvzivZ66sFdo6c8aOat31RXE37pAlu+xfzfpz8Znn5Yfs5/PT/kjrK64wTXEuNa9S9Q2WIj1+7WcRfvtl0Rl74R/9X4lZi98t8uJpe+T+Ly+By60Dn/0U/TNIe6dUFrfF1tLLbk/2K6W+7B13faeXZY8otwy8mPFlGT1R1dWb2Gazxk5vypSfqb1dy4kTVzOHWfoXLUN2PpDCuDrg4ZcCUVKLXE4tZp9+ZKcHov3yfa0vCTfl0Jyrz9KrPXHbFv3NdR3g+MvktyqMvktxCEI6OjyUkk22kks23qSXWzIN+++54277Kpv7rVLV0fbTX8R/y9S7+nV3OkjFOvcm7JtfaOEG08vJck2tjSa7zJcJVnk0Qauct1BGZrakt1TVvYRhaC0hHgxzIsNTkMxd4qK+KERSgtwfGYgo8XeE4zEFdFcJ5nEmRVZ7vYfTWH0VkVFQfVWcHkInj1IbVLyj25jauUjy7PZPudhuZHOrL1FRujh8pMt9x+QiHdenXmVtbwNGUflTTOWvrBJxLa+sr7YE5G+zApxB5xDJxIJxOkxkWByWTJa5nk4kcXkxiKEy53J3Tnh767q3lOqSkup9afqazXeb3uPurDFYau+HJsjnl0xlxOL9aeaPnSuZoeindmyOIlh8s6bc3nn/AMdqg3qXTnFa9iH0p7PYpoz+L2/ZqohCKy05DSlzTPta/FmM4e2UHnGTXxT2o2bSlzTPta/FmL1mRrW1VW36MHqLarpr9fZd0br2cHJwi/XF8F+56viQ4vFvLXGcdsXl7+IZhCxxHIWw4jNtdxam5R7nN22cJk9FQ3FxWfEvcCqTXE2u9nm5K+zLyioMUMkc7XjLFxTl4hde6Fv4/gj35JDo1Ihtq1jYcaI42zfSv0/5Hrh6vKj+j/JzvvY82Te52O4z8hHu6jWRz2Ex9sVlw4/o/wAnmL3Qtfpr9H+SpVEol6rRjDuT3VldiKge7dK38a/SgG3H2P037l+wiU4uxJOpFvsEziD2agK2+T45P3gtjBMIsLtugvSXiCTxS6M/AgmNiNRSgn7aT6fcaJok85j2s/7eRm8DR9Eb/wB0l1Wz/t5/sd08kNpZo2UQhGiapyGlLmmfa1+LMXrNo0pc0z7WvxZi9Zj67yrgwOpeZcfZZYQscTyFsK7CFjieQtgqFhMLFFigJhuKAmek87johFQPEIqOWcoOqJ4EFRPAIlEQisZiB9YzEDJYjJ4lZeBTDbwKYpEyuQTB5hEweY2JRAhmNiOmNiNVipWJYGjaI/O12kv7eZnMDRtEfna7SX9vMZTyQ2lmjZhCEaJqnIaUuaZ9rX4sxes2jSlzTPta/FmL1mPrvKuDA6l5lx9llhCxxPIWwrsIWOJ5C2CoWEwsUWKAmG4oCZ6TzuOiEVA8Qio5Zyg6ongQVE8AiURCKxmIH1jMQMliMniVl4FMNvApikTK5BMHmETB5jYlECGY2I6Y2I1WKlYlgaNoj87XaS/t5mcwNG0RedrtJfImMp5IbSzRswhCNE1TkNKXNM+1r8WYvWbRpS5pn2tfizF6zH13lXBgdS8y4+yywhY4nkLYV2ELHE8hbBULCYWKLFATDcUBM9J53HRCKgeIRUcs5QdUTwIKieARKIhFYzED6xmIGSxGTxKy8CmG3gUxSJlcgmDzCJg8xsSiBDMbEdMbEarFSsSwNH0Q+df1JfImZxA0fRD51/Ul8iYynkhtLNGyiEI0TVOQ0pc0z7WvxZi9ZtGlLmmfa1+LMXrMfXeVcGB1LzLj7LLCFjieQthXYQscTyFsFQsJhYosUBMNxQEz0nncdEIqB4hFRyzlB1RPAgqJ4BEoiEVjMQPrGYgZLEZPErLwKYbeBTFImVyCYPMImDzGxKIEMxsR0xsRqsVKxLA0fRD517cvkTM4gaPoh869uXyJjKeSG0s0bKIQjRNU5DSlzTPta/FmL1m0aUuaZ9rX4sxesx9d5VwYHUvMuPsssIWOJ5C2FdhCxxPIWwVCwmFiixQEw3FATPSedx0QioHiEVHLOUHVE8CCongESiIRWMxA+sZiBksRk8SsvApht4FMUiZXIJg8wiYPMbEogQzGxHTGxGqxUrEsDR9EPnXty+RMziBpGiFf7r25fJkMp5IbSzRsghCNE1TkNKXNM+1r8WYvWbRpS5pn2tfizF6zH13lXBgdS8y4+yywhY4nkLYV2ELHE8hbBULCYWKLFATDcUBM9J53HRCKgeIRUcs5QdUTwIKieARKIhFYzED6xmIGSxGTxKy8CmG3gUxSJlcgmDzCJg8xsSiBDMbEdMbEarFSsSwNI0Qede3L5MjN4GkaIPOvbl8mQynkhtLNGyCEI0TVOQ0pc0z7WvxZi9ZtGlLmmfa1+LMXrMfXeVcGB1LzLj7LLCFjieQthXYQscTyFsFQsJhYosUBMNxQEz0nncdEIqB4hFRyzlB1RPAgqJ4BEoiEVjMQPrGYgZLEZPErLwKYbeBTFImVyCYPMImDzGxKIEMxsR0xsRqsVKxLA0jRB517cvkyM3gaRog869uXyZDKeSG0s0bIIQjRNU5DSlzTPta/FmL1m0aUuaZ9rX4sxesx9d5VwYHUvMuPsssIWOJ5C2FdhCxxPIWwVCwmFiixQEw3FATPSedx0QioHiEVHLOUHVE8CCongESiIRWMxA+sZiBksRk8SsvApht4FMUiZXIJg8wiYPMbEogQzGxHTGxGqxUrEsDSNEHnXty+TIzeBpGiDzp/ml8mQynkhtLNGyCEI0TVOQ0pc0z7WvxZi9ZtGlLmmfa1+LMXrMfXeVcGB1LzLj7LLCFjieQthXYQscTyFsFQsJhYosUBMNxQEz0nncdEIqB4hFRyzlB1RPAgqJ4BEoiEVjMQPrGYgZLEZPErLwKYbeBTFImVyCYPMImDzGxKIEMxsR0xsRqsVKxLA0jQ/wCdP80vkyM3gaRof86f5pfJkMp5IbSzRsghCNE1TkNKXNM+1r8WYvWbRpS5pn2tfizF6zH13lXBgdS8y4+yywhY4nkLYV2ELHE8hbBULCYWKLFATDcUBM9J53HRCKgeIRUcs5QdUTwIKieARKIhFYzED6xmIGSxGTxKy8CmG3gUxSJlcgmDzCJg8xsSiBDMbEdMbEarFSsSwNI0P+dP80vkyM3gaRof86f5pfJkMp5IbSzRsghCNE1TkNKXNM+1r8WYvWbRpS5pn2tfizF6zH13lXBgdS8y4+yywhY4nkLYV2ELHE8hbBULCYWKLFATDcUBM9J53HRCKgeIRUcs5QdUTwIKieARKIhFYzED6xmIGSxGTxKy8CmG3gUxSJlcgmDzCJg8xsSiBDMbEdMbEarFSsSwNI0P+dP80vkyM3gaRog869uXyZDKeSG0s0bIIQjRNU5DSlzTPta/FmL1m1aUK29yLGlybK5P1LhZZ/FGK1mPrvKuDB6l5lwWWELHE8hbCuwhY4nkLYKhYRCxRYoCYbigJnpPO46IRUDxCKjlnKDqieBBUTwCJREIrGYgfWMxAyWIyeJWXgUw28CmKRMrkEweYRMHmNiUQIZjYjpjYjVYqViWBpGiDzr25fJkZvA0jQ+397aSb1yk/wCWP2TXCfe4rvGU8kNpZo2QQhGiapDjMJC6qdU0nC2EoSXXFrJmD75t7NmAxLrkm65P/Ts6JR6E+qRvxX7tbjV4ql12RTXrWfcIr0VVjs7k2o08a8dnf0YVhCxxPIWwsN2N5luGsbq8uCfIbymvyyfK2PJ+sqr8RFrgvOM1xwknGS7n9DOdKVO5kyoTpLaSKfFATDcUBMWQzuOiEVA8Qio5Zyg6ongQVE8AiURCKxmIH1jMQMliMniVl4FMNvApikTK5BMHmETB5jYlECGY2I5xbeSTbfElrb2F9uVvMvsylb/o19cuW/yx/cfGLlYshFy7IqsDhJ22KuuLlOXEl4vqXrN50d70lgcK5Syd1+TnLLoXFFdSK/ePvSqripwrar/HLl2tdOz4HepFlOl8e7uaFKj8O7uIQhDygQhCAATH7m13RykteWqS1NHL37y5eVGfAurfJziuEvU4v6M7MQAY9u5vOog8k7Km+hZyX6Za13Mord5tvoW1T25wf1N5xGFhZHgzhCS6pRUl8Sru3pYWXFCUPyyaXueaEyoQl6JZ6SjO8f8ARh9m9nFx/gt/lcZfUYsBdHlU2r+nL9ja3vQS5Nr9qKfxTQ1b2ZLprfvX0EvRxdmyZ9Np+mzG4PLjzW1NeKJY3x/FH3o2D/8AOPpiu6THLezB8cP+yOVo0vYLp6X+X9GSQxMPxw/Uhl+Ig/Sj3NM1y3evDLya/wDtEDs3tW+jBfqievS7rbc6eh3W3y/r/pkVkHLkxk9kZPwQ2O4uJnyaLe+PB/8ALI1eW9XGS4pVx2zf0izyveHiJcvExX5VOXi0eLRx9s5XTo+5MzCvefiXyvs61/NNN+5ZhdW9PDQ123ym/wANa4K97NQw+jyha7LbZv1cGC8G/iXOC3uYWnXCiGa9KS4cvfLNofHTwj6KYaSnH1vyZzuLvesll91wign/ABZr48OXH3ZnZbkbyYQasvl9tZ1P/jj3el36vUdMIcklYpSS7I8SPRCPT0QhCABCEIAEIQgAQhCABCEIAEIQgAQhCABCEIAEIQgAQhCABCEIAEIQgA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19621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429000" y="4114800"/>
            <a:ext cx="60960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新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闻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48400" y="1600200"/>
            <a:ext cx="2209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闻闻看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6611779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2971800" y="1295400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latin typeface="Adobe Kaiti Std R" pitchFamily="18" charset="-128"/>
                <a:ea typeface="Adobe Kaiti Std R" pitchFamily="18" charset="-128"/>
              </a:rPr>
              <a:t>耳</a:t>
            </a:r>
            <a:endParaRPr lang="en-US" sz="8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8434" name="Picture 2" descr="http://upload.wikimedia.org/wikipedia/commons/thumb/7/75/NYTimes-Page1-11-11-1918.jpg/300px-NYTimes-Page1-11-11-1918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28600" y="2971800"/>
            <a:ext cx="2857500" cy="3609976"/>
          </a:xfrm>
          <a:prstGeom prst="rect">
            <a:avLst/>
          </a:prstGeom>
          <a:noFill/>
        </p:spPr>
      </p:pic>
      <p:grpSp>
        <p:nvGrpSpPr>
          <p:cNvPr id="23" name="Group 22"/>
          <p:cNvGrpSpPr/>
          <p:nvPr/>
        </p:nvGrpSpPr>
        <p:grpSpPr>
          <a:xfrm>
            <a:off x="3581400" y="6211669"/>
            <a:ext cx="5562600" cy="646331"/>
            <a:chOff x="762000" y="3810000"/>
            <a:chExt cx="5105400" cy="646331"/>
          </a:xfrm>
        </p:grpSpPr>
        <p:sp>
          <p:nvSpPr>
            <p:cNvPr id="25" name="TextBox 24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/>
                <a:t>你在看什麽电视节目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27" name="Action Button: Sound 26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848600" y="5819001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回答问题</a:t>
            </a:r>
            <a:endParaRPr lang="en-US" dirty="0"/>
          </a:p>
        </p:txBody>
      </p:sp>
      <p:pic>
        <p:nvPicPr>
          <p:cNvPr id="31" name="Picture 4" descr="Flower, Fragrant, Smell, Person, Man, Woma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2362200"/>
            <a:ext cx="3759200" cy="2819400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4953000" y="5181600"/>
            <a:ext cx="4191000" cy="246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http://pixabay.com/en/flower-fragrant-smell-person-man-8930/</a:t>
            </a:r>
            <a:endParaRPr lang="en-US" sz="1000" dirty="0"/>
          </a:p>
        </p:txBody>
      </p:sp>
      <p:pic>
        <p:nvPicPr>
          <p:cNvPr id="5122" name="Picture 2" descr="C:\Users\Meishing\Desktop\meizhou pics\46-50.png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 l="40833" r="40000"/>
          <a:stretch>
            <a:fillRect/>
          </a:stretch>
        </p:blipFill>
        <p:spPr bwMode="auto">
          <a:xfrm>
            <a:off x="381000" y="1219200"/>
            <a:ext cx="1999408" cy="1234602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2514600" y="762000"/>
            <a:ext cx="1981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门</a:t>
            </a:r>
            <a:endParaRPr lang="en-US" sz="15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6-cu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26" grpId="0"/>
      <p:bldP spid="26" grpId="1"/>
      <p:bldP spid="33" grpId="0"/>
      <p:bldP spid="33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6096000" y="1905000"/>
            <a:ext cx="2438400" cy="113877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不但</a:t>
            </a:r>
            <a:r>
              <a:rPr lang="zh-TW" altLang="en-US" sz="32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香，</a:t>
            </a:r>
            <a:endParaRPr lang="en-US" altLang="zh-TW" sz="3200" dirty="0" smtClean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32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而且好吃</a:t>
            </a:r>
            <a:endParaRPr lang="en-US" sz="32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0600" y="2819400"/>
            <a:ext cx="2895600" cy="113877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但是</a:t>
            </a:r>
            <a:r>
              <a:rPr lang="zh-CN" altLang="en-US" sz="3200" dirty="0" smtClean="0">
                <a:solidFill>
                  <a:schemeClr val="accent1"/>
                </a:solidFill>
                <a:latin typeface="Adobe Kaiti Std R" pitchFamily="18" charset="-128"/>
                <a:ea typeface="Adobe Kaiti Std R" pitchFamily="18" charset="-128"/>
              </a:rPr>
              <a:t>没有</a:t>
            </a:r>
          </a:p>
          <a:p>
            <a:pPr algn="ctr"/>
            <a:r>
              <a:rPr lang="zh-CN" altLang="en-US" sz="3200" dirty="0" smtClean="0">
                <a:solidFill>
                  <a:schemeClr val="accent1"/>
                </a:solidFill>
                <a:latin typeface="Adobe Kaiti Std R" pitchFamily="18" charset="-128"/>
                <a:ea typeface="Adobe Kaiti Std R" pitchFamily="18" charset="-128"/>
              </a:rPr>
              <a:t>标点符号</a:t>
            </a:r>
            <a:endParaRPr lang="en-US" sz="3200" dirty="0">
              <a:solidFill>
                <a:schemeClr val="accent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0" y="1295400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亻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191000" y="1600200"/>
            <a:ext cx="609600" cy="609600"/>
            <a:chOff x="6781800" y="2286000"/>
            <a:chExt cx="1990725" cy="1571625"/>
          </a:xfrm>
          <a:solidFill>
            <a:srgbClr val="FF0000"/>
          </a:solidFill>
        </p:grpSpPr>
        <p:sp>
          <p:nvSpPr>
            <p:cNvPr id="10" name="Freeform 29"/>
            <p:cNvSpPr>
              <a:spLocks/>
            </p:cNvSpPr>
            <p:nvPr/>
          </p:nvSpPr>
          <p:spPr bwMode="auto">
            <a:xfrm>
              <a:off x="6781800" y="2514600"/>
              <a:ext cx="407988" cy="1343025"/>
            </a:xfrm>
            <a:custGeom>
              <a:avLst/>
              <a:gdLst/>
              <a:ahLst/>
              <a:cxnLst>
                <a:cxn ang="0">
                  <a:pos x="121" y="2"/>
                </a:cxn>
                <a:cxn ang="0">
                  <a:pos x="196" y="13"/>
                </a:cxn>
                <a:cxn ang="0">
                  <a:pos x="263" y="34"/>
                </a:cxn>
                <a:cxn ang="0">
                  <a:pos x="325" y="59"/>
                </a:cxn>
                <a:cxn ang="0">
                  <a:pos x="375" y="86"/>
                </a:cxn>
                <a:cxn ang="0">
                  <a:pos x="411" y="115"/>
                </a:cxn>
                <a:cxn ang="0">
                  <a:pos x="434" y="146"/>
                </a:cxn>
                <a:cxn ang="0">
                  <a:pos x="444" y="178"/>
                </a:cxn>
                <a:cxn ang="0">
                  <a:pos x="446" y="249"/>
                </a:cxn>
                <a:cxn ang="0">
                  <a:pos x="455" y="436"/>
                </a:cxn>
                <a:cxn ang="0">
                  <a:pos x="467" y="574"/>
                </a:cxn>
                <a:cxn ang="0">
                  <a:pos x="476" y="706"/>
                </a:cxn>
                <a:cxn ang="0">
                  <a:pos x="484" y="829"/>
                </a:cxn>
                <a:cxn ang="0">
                  <a:pos x="492" y="944"/>
                </a:cxn>
                <a:cxn ang="0">
                  <a:pos x="497" y="1050"/>
                </a:cxn>
                <a:cxn ang="0">
                  <a:pos x="503" y="1148"/>
                </a:cxn>
                <a:cxn ang="0">
                  <a:pos x="507" y="1238"/>
                </a:cxn>
                <a:cxn ang="0">
                  <a:pos x="511" y="1319"/>
                </a:cxn>
                <a:cxn ang="0">
                  <a:pos x="513" y="1394"/>
                </a:cxn>
                <a:cxn ang="0">
                  <a:pos x="515" y="1457"/>
                </a:cxn>
                <a:cxn ang="0">
                  <a:pos x="513" y="1518"/>
                </a:cxn>
                <a:cxn ang="0">
                  <a:pos x="507" y="1578"/>
                </a:cxn>
                <a:cxn ang="0">
                  <a:pos x="492" y="1626"/>
                </a:cxn>
                <a:cxn ang="0">
                  <a:pos x="471" y="1664"/>
                </a:cxn>
                <a:cxn ang="0">
                  <a:pos x="448" y="1685"/>
                </a:cxn>
                <a:cxn ang="0">
                  <a:pos x="421" y="1693"/>
                </a:cxn>
                <a:cxn ang="0">
                  <a:pos x="403" y="1691"/>
                </a:cxn>
                <a:cxn ang="0">
                  <a:pos x="388" y="1683"/>
                </a:cxn>
                <a:cxn ang="0">
                  <a:pos x="371" y="1672"/>
                </a:cxn>
                <a:cxn ang="0">
                  <a:pos x="344" y="1643"/>
                </a:cxn>
                <a:cxn ang="0">
                  <a:pos x="319" y="1603"/>
                </a:cxn>
                <a:cxn ang="0">
                  <a:pos x="296" y="1553"/>
                </a:cxn>
                <a:cxn ang="0">
                  <a:pos x="277" y="1480"/>
                </a:cxn>
                <a:cxn ang="0">
                  <a:pos x="265" y="1401"/>
                </a:cxn>
                <a:cxn ang="0">
                  <a:pos x="258" y="1317"/>
                </a:cxn>
                <a:cxn ang="0">
                  <a:pos x="248" y="1242"/>
                </a:cxn>
                <a:cxn ang="0">
                  <a:pos x="242" y="1177"/>
                </a:cxn>
                <a:cxn ang="0">
                  <a:pos x="234" y="1117"/>
                </a:cxn>
                <a:cxn ang="0">
                  <a:pos x="231" y="1069"/>
                </a:cxn>
                <a:cxn ang="0">
                  <a:pos x="225" y="1027"/>
                </a:cxn>
                <a:cxn ang="0">
                  <a:pos x="221" y="994"/>
                </a:cxn>
                <a:cxn ang="0">
                  <a:pos x="219" y="971"/>
                </a:cxn>
                <a:cxn ang="0">
                  <a:pos x="217" y="956"/>
                </a:cxn>
                <a:cxn ang="0">
                  <a:pos x="217" y="948"/>
                </a:cxn>
                <a:cxn ang="0">
                  <a:pos x="208" y="858"/>
                </a:cxn>
                <a:cxn ang="0">
                  <a:pos x="194" y="735"/>
                </a:cxn>
                <a:cxn ang="0">
                  <a:pos x="181" y="629"/>
                </a:cxn>
                <a:cxn ang="0">
                  <a:pos x="169" y="539"/>
                </a:cxn>
                <a:cxn ang="0">
                  <a:pos x="156" y="464"/>
                </a:cxn>
                <a:cxn ang="0">
                  <a:pos x="144" y="403"/>
                </a:cxn>
                <a:cxn ang="0">
                  <a:pos x="133" y="347"/>
                </a:cxn>
                <a:cxn ang="0">
                  <a:pos x="117" y="294"/>
                </a:cxn>
                <a:cxn ang="0">
                  <a:pos x="96" y="240"/>
                </a:cxn>
                <a:cxn ang="0">
                  <a:pos x="67" y="188"/>
                </a:cxn>
                <a:cxn ang="0">
                  <a:pos x="35" y="136"/>
                </a:cxn>
                <a:cxn ang="0">
                  <a:pos x="14" y="111"/>
                </a:cxn>
                <a:cxn ang="0">
                  <a:pos x="2" y="92"/>
                </a:cxn>
                <a:cxn ang="0">
                  <a:pos x="0" y="73"/>
                </a:cxn>
                <a:cxn ang="0">
                  <a:pos x="4" y="46"/>
                </a:cxn>
                <a:cxn ang="0">
                  <a:pos x="14" y="27"/>
                </a:cxn>
                <a:cxn ang="0">
                  <a:pos x="27" y="11"/>
                </a:cxn>
                <a:cxn ang="0">
                  <a:pos x="46" y="2"/>
                </a:cxn>
                <a:cxn ang="0">
                  <a:pos x="71" y="0"/>
                </a:cxn>
              </a:cxnLst>
              <a:rect l="0" t="0" r="r" b="b"/>
              <a:pathLst>
                <a:path w="515" h="1693">
                  <a:moveTo>
                    <a:pt x="71" y="0"/>
                  </a:moveTo>
                  <a:lnTo>
                    <a:pt x="96" y="0"/>
                  </a:lnTo>
                  <a:lnTo>
                    <a:pt x="121" y="2"/>
                  </a:lnTo>
                  <a:lnTo>
                    <a:pt x="146" y="4"/>
                  </a:lnTo>
                  <a:lnTo>
                    <a:pt x="171" y="8"/>
                  </a:lnTo>
                  <a:lnTo>
                    <a:pt x="196" y="13"/>
                  </a:lnTo>
                  <a:lnTo>
                    <a:pt x="219" y="19"/>
                  </a:lnTo>
                  <a:lnTo>
                    <a:pt x="242" y="27"/>
                  </a:lnTo>
                  <a:lnTo>
                    <a:pt x="263" y="34"/>
                  </a:lnTo>
                  <a:lnTo>
                    <a:pt x="286" y="42"/>
                  </a:lnTo>
                  <a:lnTo>
                    <a:pt x="306" y="52"/>
                  </a:lnTo>
                  <a:lnTo>
                    <a:pt x="325" y="59"/>
                  </a:lnTo>
                  <a:lnTo>
                    <a:pt x="344" y="69"/>
                  </a:lnTo>
                  <a:lnTo>
                    <a:pt x="359" y="79"/>
                  </a:lnTo>
                  <a:lnTo>
                    <a:pt x="375" y="86"/>
                  </a:lnTo>
                  <a:lnTo>
                    <a:pt x="388" y="96"/>
                  </a:lnTo>
                  <a:lnTo>
                    <a:pt x="400" y="105"/>
                  </a:lnTo>
                  <a:lnTo>
                    <a:pt x="411" y="115"/>
                  </a:lnTo>
                  <a:lnTo>
                    <a:pt x="419" y="127"/>
                  </a:lnTo>
                  <a:lnTo>
                    <a:pt x="426" y="136"/>
                  </a:lnTo>
                  <a:lnTo>
                    <a:pt x="434" y="146"/>
                  </a:lnTo>
                  <a:lnTo>
                    <a:pt x="438" y="157"/>
                  </a:lnTo>
                  <a:lnTo>
                    <a:pt x="442" y="169"/>
                  </a:lnTo>
                  <a:lnTo>
                    <a:pt x="444" y="178"/>
                  </a:lnTo>
                  <a:lnTo>
                    <a:pt x="444" y="190"/>
                  </a:lnTo>
                  <a:lnTo>
                    <a:pt x="444" y="219"/>
                  </a:lnTo>
                  <a:lnTo>
                    <a:pt x="446" y="249"/>
                  </a:lnTo>
                  <a:lnTo>
                    <a:pt x="448" y="311"/>
                  </a:lnTo>
                  <a:lnTo>
                    <a:pt x="451" y="372"/>
                  </a:lnTo>
                  <a:lnTo>
                    <a:pt x="455" y="436"/>
                  </a:lnTo>
                  <a:lnTo>
                    <a:pt x="459" y="482"/>
                  </a:lnTo>
                  <a:lnTo>
                    <a:pt x="463" y="530"/>
                  </a:lnTo>
                  <a:lnTo>
                    <a:pt x="467" y="574"/>
                  </a:lnTo>
                  <a:lnTo>
                    <a:pt x="471" y="620"/>
                  </a:lnTo>
                  <a:lnTo>
                    <a:pt x="473" y="664"/>
                  </a:lnTo>
                  <a:lnTo>
                    <a:pt x="476" y="706"/>
                  </a:lnTo>
                  <a:lnTo>
                    <a:pt x="478" y="748"/>
                  </a:lnTo>
                  <a:lnTo>
                    <a:pt x="482" y="789"/>
                  </a:lnTo>
                  <a:lnTo>
                    <a:pt x="484" y="829"/>
                  </a:lnTo>
                  <a:lnTo>
                    <a:pt x="488" y="869"/>
                  </a:lnTo>
                  <a:lnTo>
                    <a:pt x="490" y="906"/>
                  </a:lnTo>
                  <a:lnTo>
                    <a:pt x="492" y="944"/>
                  </a:lnTo>
                  <a:lnTo>
                    <a:pt x="494" y="981"/>
                  </a:lnTo>
                  <a:lnTo>
                    <a:pt x="496" y="1015"/>
                  </a:lnTo>
                  <a:lnTo>
                    <a:pt x="497" y="1050"/>
                  </a:lnTo>
                  <a:lnTo>
                    <a:pt x="499" y="1084"/>
                  </a:lnTo>
                  <a:lnTo>
                    <a:pt x="501" y="1117"/>
                  </a:lnTo>
                  <a:lnTo>
                    <a:pt x="503" y="1148"/>
                  </a:lnTo>
                  <a:lnTo>
                    <a:pt x="505" y="1179"/>
                  </a:lnTo>
                  <a:lnTo>
                    <a:pt x="507" y="1209"/>
                  </a:lnTo>
                  <a:lnTo>
                    <a:pt x="507" y="1238"/>
                  </a:lnTo>
                  <a:lnTo>
                    <a:pt x="509" y="1267"/>
                  </a:lnTo>
                  <a:lnTo>
                    <a:pt x="509" y="1294"/>
                  </a:lnTo>
                  <a:lnTo>
                    <a:pt x="511" y="1319"/>
                  </a:lnTo>
                  <a:lnTo>
                    <a:pt x="511" y="1346"/>
                  </a:lnTo>
                  <a:lnTo>
                    <a:pt x="513" y="1369"/>
                  </a:lnTo>
                  <a:lnTo>
                    <a:pt x="513" y="1394"/>
                  </a:lnTo>
                  <a:lnTo>
                    <a:pt x="513" y="1415"/>
                  </a:lnTo>
                  <a:lnTo>
                    <a:pt x="515" y="1438"/>
                  </a:lnTo>
                  <a:lnTo>
                    <a:pt x="515" y="1457"/>
                  </a:lnTo>
                  <a:lnTo>
                    <a:pt x="515" y="1478"/>
                  </a:lnTo>
                  <a:lnTo>
                    <a:pt x="515" y="1497"/>
                  </a:lnTo>
                  <a:lnTo>
                    <a:pt x="513" y="1518"/>
                  </a:lnTo>
                  <a:lnTo>
                    <a:pt x="513" y="1539"/>
                  </a:lnTo>
                  <a:lnTo>
                    <a:pt x="509" y="1559"/>
                  </a:lnTo>
                  <a:lnTo>
                    <a:pt x="507" y="1578"/>
                  </a:lnTo>
                  <a:lnTo>
                    <a:pt x="501" y="1595"/>
                  </a:lnTo>
                  <a:lnTo>
                    <a:pt x="497" y="1610"/>
                  </a:lnTo>
                  <a:lnTo>
                    <a:pt x="492" y="1626"/>
                  </a:lnTo>
                  <a:lnTo>
                    <a:pt x="486" y="1639"/>
                  </a:lnTo>
                  <a:lnTo>
                    <a:pt x="478" y="1653"/>
                  </a:lnTo>
                  <a:lnTo>
                    <a:pt x="471" y="1664"/>
                  </a:lnTo>
                  <a:lnTo>
                    <a:pt x="463" y="1672"/>
                  </a:lnTo>
                  <a:lnTo>
                    <a:pt x="455" y="1680"/>
                  </a:lnTo>
                  <a:lnTo>
                    <a:pt x="448" y="1685"/>
                  </a:lnTo>
                  <a:lnTo>
                    <a:pt x="438" y="1691"/>
                  </a:lnTo>
                  <a:lnTo>
                    <a:pt x="430" y="1693"/>
                  </a:lnTo>
                  <a:lnTo>
                    <a:pt x="421" y="1693"/>
                  </a:lnTo>
                  <a:lnTo>
                    <a:pt x="415" y="1693"/>
                  </a:lnTo>
                  <a:lnTo>
                    <a:pt x="409" y="1693"/>
                  </a:lnTo>
                  <a:lnTo>
                    <a:pt x="403" y="1691"/>
                  </a:lnTo>
                  <a:lnTo>
                    <a:pt x="400" y="1689"/>
                  </a:lnTo>
                  <a:lnTo>
                    <a:pt x="394" y="1687"/>
                  </a:lnTo>
                  <a:lnTo>
                    <a:pt x="388" y="1683"/>
                  </a:lnTo>
                  <a:lnTo>
                    <a:pt x="382" y="1680"/>
                  </a:lnTo>
                  <a:lnTo>
                    <a:pt x="377" y="1676"/>
                  </a:lnTo>
                  <a:lnTo>
                    <a:pt x="371" y="1672"/>
                  </a:lnTo>
                  <a:lnTo>
                    <a:pt x="365" y="1666"/>
                  </a:lnTo>
                  <a:lnTo>
                    <a:pt x="355" y="1656"/>
                  </a:lnTo>
                  <a:lnTo>
                    <a:pt x="344" y="1643"/>
                  </a:lnTo>
                  <a:lnTo>
                    <a:pt x="334" y="1628"/>
                  </a:lnTo>
                  <a:lnTo>
                    <a:pt x="327" y="1616"/>
                  </a:lnTo>
                  <a:lnTo>
                    <a:pt x="319" y="1603"/>
                  </a:lnTo>
                  <a:lnTo>
                    <a:pt x="313" y="1591"/>
                  </a:lnTo>
                  <a:lnTo>
                    <a:pt x="307" y="1578"/>
                  </a:lnTo>
                  <a:lnTo>
                    <a:pt x="296" y="1553"/>
                  </a:lnTo>
                  <a:lnTo>
                    <a:pt x="288" y="1530"/>
                  </a:lnTo>
                  <a:lnTo>
                    <a:pt x="281" y="1505"/>
                  </a:lnTo>
                  <a:lnTo>
                    <a:pt x="277" y="1480"/>
                  </a:lnTo>
                  <a:lnTo>
                    <a:pt x="271" y="1455"/>
                  </a:lnTo>
                  <a:lnTo>
                    <a:pt x="269" y="1432"/>
                  </a:lnTo>
                  <a:lnTo>
                    <a:pt x="265" y="1401"/>
                  </a:lnTo>
                  <a:lnTo>
                    <a:pt x="263" y="1372"/>
                  </a:lnTo>
                  <a:lnTo>
                    <a:pt x="259" y="1344"/>
                  </a:lnTo>
                  <a:lnTo>
                    <a:pt x="258" y="1317"/>
                  </a:lnTo>
                  <a:lnTo>
                    <a:pt x="254" y="1292"/>
                  </a:lnTo>
                  <a:lnTo>
                    <a:pt x="252" y="1267"/>
                  </a:lnTo>
                  <a:lnTo>
                    <a:pt x="248" y="1242"/>
                  </a:lnTo>
                  <a:lnTo>
                    <a:pt x="246" y="1219"/>
                  </a:lnTo>
                  <a:lnTo>
                    <a:pt x="244" y="1198"/>
                  </a:lnTo>
                  <a:lnTo>
                    <a:pt x="242" y="1177"/>
                  </a:lnTo>
                  <a:lnTo>
                    <a:pt x="240" y="1155"/>
                  </a:lnTo>
                  <a:lnTo>
                    <a:pt x="236" y="1136"/>
                  </a:lnTo>
                  <a:lnTo>
                    <a:pt x="234" y="1117"/>
                  </a:lnTo>
                  <a:lnTo>
                    <a:pt x="233" y="1100"/>
                  </a:lnTo>
                  <a:lnTo>
                    <a:pt x="231" y="1084"/>
                  </a:lnTo>
                  <a:lnTo>
                    <a:pt x="231" y="1069"/>
                  </a:lnTo>
                  <a:lnTo>
                    <a:pt x="229" y="1054"/>
                  </a:lnTo>
                  <a:lnTo>
                    <a:pt x="227" y="1040"/>
                  </a:lnTo>
                  <a:lnTo>
                    <a:pt x="225" y="1027"/>
                  </a:lnTo>
                  <a:lnTo>
                    <a:pt x="223" y="1015"/>
                  </a:lnTo>
                  <a:lnTo>
                    <a:pt x="223" y="1004"/>
                  </a:lnTo>
                  <a:lnTo>
                    <a:pt x="221" y="994"/>
                  </a:lnTo>
                  <a:lnTo>
                    <a:pt x="221" y="987"/>
                  </a:lnTo>
                  <a:lnTo>
                    <a:pt x="219" y="977"/>
                  </a:lnTo>
                  <a:lnTo>
                    <a:pt x="219" y="971"/>
                  </a:lnTo>
                  <a:lnTo>
                    <a:pt x="219" y="965"/>
                  </a:lnTo>
                  <a:lnTo>
                    <a:pt x="217" y="960"/>
                  </a:lnTo>
                  <a:lnTo>
                    <a:pt x="217" y="956"/>
                  </a:lnTo>
                  <a:lnTo>
                    <a:pt x="217" y="952"/>
                  </a:lnTo>
                  <a:lnTo>
                    <a:pt x="217" y="950"/>
                  </a:lnTo>
                  <a:lnTo>
                    <a:pt x="217" y="948"/>
                  </a:lnTo>
                  <a:lnTo>
                    <a:pt x="217" y="948"/>
                  </a:lnTo>
                  <a:lnTo>
                    <a:pt x="211" y="902"/>
                  </a:lnTo>
                  <a:lnTo>
                    <a:pt x="208" y="858"/>
                  </a:lnTo>
                  <a:lnTo>
                    <a:pt x="204" y="816"/>
                  </a:lnTo>
                  <a:lnTo>
                    <a:pt x="200" y="773"/>
                  </a:lnTo>
                  <a:lnTo>
                    <a:pt x="194" y="735"/>
                  </a:lnTo>
                  <a:lnTo>
                    <a:pt x="190" y="699"/>
                  </a:lnTo>
                  <a:lnTo>
                    <a:pt x="186" y="662"/>
                  </a:lnTo>
                  <a:lnTo>
                    <a:pt x="181" y="629"/>
                  </a:lnTo>
                  <a:lnTo>
                    <a:pt x="177" y="597"/>
                  </a:lnTo>
                  <a:lnTo>
                    <a:pt x="173" y="568"/>
                  </a:lnTo>
                  <a:lnTo>
                    <a:pt x="169" y="539"/>
                  </a:lnTo>
                  <a:lnTo>
                    <a:pt x="163" y="512"/>
                  </a:lnTo>
                  <a:lnTo>
                    <a:pt x="160" y="487"/>
                  </a:lnTo>
                  <a:lnTo>
                    <a:pt x="156" y="464"/>
                  </a:lnTo>
                  <a:lnTo>
                    <a:pt x="150" y="443"/>
                  </a:lnTo>
                  <a:lnTo>
                    <a:pt x="146" y="422"/>
                  </a:lnTo>
                  <a:lnTo>
                    <a:pt x="144" y="403"/>
                  </a:lnTo>
                  <a:lnTo>
                    <a:pt x="140" y="386"/>
                  </a:lnTo>
                  <a:lnTo>
                    <a:pt x="138" y="366"/>
                  </a:lnTo>
                  <a:lnTo>
                    <a:pt x="133" y="347"/>
                  </a:lnTo>
                  <a:lnTo>
                    <a:pt x="129" y="330"/>
                  </a:lnTo>
                  <a:lnTo>
                    <a:pt x="123" y="311"/>
                  </a:lnTo>
                  <a:lnTo>
                    <a:pt x="117" y="294"/>
                  </a:lnTo>
                  <a:lnTo>
                    <a:pt x="110" y="274"/>
                  </a:lnTo>
                  <a:lnTo>
                    <a:pt x="104" y="257"/>
                  </a:lnTo>
                  <a:lnTo>
                    <a:pt x="96" y="240"/>
                  </a:lnTo>
                  <a:lnTo>
                    <a:pt x="87" y="223"/>
                  </a:lnTo>
                  <a:lnTo>
                    <a:pt x="79" y="205"/>
                  </a:lnTo>
                  <a:lnTo>
                    <a:pt x="67" y="188"/>
                  </a:lnTo>
                  <a:lnTo>
                    <a:pt x="58" y="171"/>
                  </a:lnTo>
                  <a:lnTo>
                    <a:pt x="46" y="153"/>
                  </a:lnTo>
                  <a:lnTo>
                    <a:pt x="35" y="136"/>
                  </a:lnTo>
                  <a:lnTo>
                    <a:pt x="27" y="127"/>
                  </a:lnTo>
                  <a:lnTo>
                    <a:pt x="19" y="119"/>
                  </a:lnTo>
                  <a:lnTo>
                    <a:pt x="14" y="111"/>
                  </a:lnTo>
                  <a:lnTo>
                    <a:pt x="10" y="105"/>
                  </a:lnTo>
                  <a:lnTo>
                    <a:pt x="6" y="98"/>
                  </a:lnTo>
                  <a:lnTo>
                    <a:pt x="2" y="92"/>
                  </a:lnTo>
                  <a:lnTo>
                    <a:pt x="0" y="88"/>
                  </a:lnTo>
                  <a:lnTo>
                    <a:pt x="0" y="82"/>
                  </a:lnTo>
                  <a:lnTo>
                    <a:pt x="0" y="73"/>
                  </a:lnTo>
                  <a:lnTo>
                    <a:pt x="2" y="63"/>
                  </a:lnTo>
                  <a:lnTo>
                    <a:pt x="2" y="56"/>
                  </a:lnTo>
                  <a:lnTo>
                    <a:pt x="4" y="46"/>
                  </a:lnTo>
                  <a:lnTo>
                    <a:pt x="8" y="40"/>
                  </a:lnTo>
                  <a:lnTo>
                    <a:pt x="10" y="32"/>
                  </a:lnTo>
                  <a:lnTo>
                    <a:pt x="14" y="27"/>
                  </a:lnTo>
                  <a:lnTo>
                    <a:pt x="18" y="21"/>
                  </a:lnTo>
                  <a:lnTo>
                    <a:pt x="23" y="15"/>
                  </a:lnTo>
                  <a:lnTo>
                    <a:pt x="27" y="11"/>
                  </a:lnTo>
                  <a:lnTo>
                    <a:pt x="33" y="8"/>
                  </a:lnTo>
                  <a:lnTo>
                    <a:pt x="41" y="4"/>
                  </a:lnTo>
                  <a:lnTo>
                    <a:pt x="46" y="2"/>
                  </a:lnTo>
                  <a:lnTo>
                    <a:pt x="54" y="0"/>
                  </a:lnTo>
                  <a:lnTo>
                    <a:pt x="62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30"/>
            <p:cNvSpPr>
              <a:spLocks/>
            </p:cNvSpPr>
            <p:nvPr/>
          </p:nvSpPr>
          <p:spPr bwMode="auto">
            <a:xfrm>
              <a:off x="6858000" y="2286000"/>
              <a:ext cx="1914525" cy="1397000"/>
            </a:xfrm>
            <a:custGeom>
              <a:avLst/>
              <a:gdLst/>
              <a:ahLst/>
              <a:cxnLst>
                <a:cxn ang="0">
                  <a:pos x="2016" y="13"/>
                </a:cxn>
                <a:cxn ang="0">
                  <a:pos x="2137" y="67"/>
                </a:cxn>
                <a:cxn ang="0">
                  <a:pos x="2288" y="153"/>
                </a:cxn>
                <a:cxn ang="0">
                  <a:pos x="2367" y="207"/>
                </a:cxn>
                <a:cxn ang="0">
                  <a:pos x="2406" y="247"/>
                </a:cxn>
                <a:cxn ang="0">
                  <a:pos x="2404" y="307"/>
                </a:cxn>
                <a:cxn ang="0">
                  <a:pos x="2354" y="389"/>
                </a:cxn>
                <a:cxn ang="0">
                  <a:pos x="2327" y="451"/>
                </a:cxn>
                <a:cxn ang="0">
                  <a:pos x="2298" y="531"/>
                </a:cxn>
                <a:cxn ang="0">
                  <a:pos x="2208" y="819"/>
                </a:cxn>
                <a:cxn ang="0">
                  <a:pos x="2064" y="1249"/>
                </a:cxn>
                <a:cxn ang="0">
                  <a:pos x="1926" y="1616"/>
                </a:cxn>
                <a:cxn ang="0">
                  <a:pos x="1839" y="1718"/>
                </a:cxn>
                <a:cxn ang="0">
                  <a:pos x="1770" y="1752"/>
                </a:cxn>
                <a:cxn ang="0">
                  <a:pos x="1707" y="1760"/>
                </a:cxn>
                <a:cxn ang="0">
                  <a:pos x="1666" y="1737"/>
                </a:cxn>
                <a:cxn ang="0">
                  <a:pos x="1642" y="1700"/>
                </a:cxn>
                <a:cxn ang="0">
                  <a:pos x="1615" y="1599"/>
                </a:cxn>
                <a:cxn ang="0">
                  <a:pos x="1620" y="1532"/>
                </a:cxn>
                <a:cxn ang="0">
                  <a:pos x="1655" y="1459"/>
                </a:cxn>
                <a:cxn ang="0">
                  <a:pos x="1682" y="1399"/>
                </a:cxn>
                <a:cxn ang="0">
                  <a:pos x="1709" y="1315"/>
                </a:cxn>
                <a:cxn ang="0">
                  <a:pos x="1736" y="1207"/>
                </a:cxn>
                <a:cxn ang="0">
                  <a:pos x="1764" y="1078"/>
                </a:cxn>
                <a:cxn ang="0">
                  <a:pos x="1793" y="925"/>
                </a:cxn>
                <a:cxn ang="0">
                  <a:pos x="1835" y="683"/>
                </a:cxn>
                <a:cxn ang="0">
                  <a:pos x="1858" y="480"/>
                </a:cxn>
                <a:cxn ang="0">
                  <a:pos x="1860" y="341"/>
                </a:cxn>
                <a:cxn ang="0">
                  <a:pos x="1832" y="289"/>
                </a:cxn>
                <a:cxn ang="0">
                  <a:pos x="1768" y="265"/>
                </a:cxn>
                <a:cxn ang="0">
                  <a:pos x="1709" y="263"/>
                </a:cxn>
                <a:cxn ang="0">
                  <a:pos x="1640" y="268"/>
                </a:cxn>
                <a:cxn ang="0">
                  <a:pos x="1547" y="276"/>
                </a:cxn>
                <a:cxn ang="0">
                  <a:pos x="1430" y="289"/>
                </a:cxn>
                <a:cxn ang="0">
                  <a:pos x="1288" y="307"/>
                </a:cxn>
                <a:cxn ang="0">
                  <a:pos x="1112" y="332"/>
                </a:cxn>
                <a:cxn ang="0">
                  <a:pos x="925" y="357"/>
                </a:cxn>
                <a:cxn ang="0">
                  <a:pos x="762" y="378"/>
                </a:cxn>
                <a:cxn ang="0">
                  <a:pos x="622" y="397"/>
                </a:cxn>
                <a:cxn ang="0">
                  <a:pos x="509" y="412"/>
                </a:cxn>
                <a:cxn ang="0">
                  <a:pos x="421" y="424"/>
                </a:cxn>
                <a:cxn ang="0">
                  <a:pos x="304" y="451"/>
                </a:cxn>
                <a:cxn ang="0">
                  <a:pos x="238" y="458"/>
                </a:cxn>
                <a:cxn ang="0">
                  <a:pos x="148" y="447"/>
                </a:cxn>
                <a:cxn ang="0">
                  <a:pos x="54" y="397"/>
                </a:cxn>
                <a:cxn ang="0">
                  <a:pos x="19" y="359"/>
                </a:cxn>
                <a:cxn ang="0">
                  <a:pos x="2" y="330"/>
                </a:cxn>
                <a:cxn ang="0">
                  <a:pos x="6" y="309"/>
                </a:cxn>
                <a:cxn ang="0">
                  <a:pos x="35" y="291"/>
                </a:cxn>
                <a:cxn ang="0">
                  <a:pos x="89" y="280"/>
                </a:cxn>
                <a:cxn ang="0">
                  <a:pos x="494" y="243"/>
                </a:cxn>
                <a:cxn ang="0">
                  <a:pos x="906" y="190"/>
                </a:cxn>
                <a:cxn ang="0">
                  <a:pos x="1242" y="134"/>
                </a:cxn>
                <a:cxn ang="0">
                  <a:pos x="1400" y="105"/>
                </a:cxn>
                <a:cxn ang="0">
                  <a:pos x="1534" y="80"/>
                </a:cxn>
                <a:cxn ang="0">
                  <a:pos x="1647" y="59"/>
                </a:cxn>
                <a:cxn ang="0">
                  <a:pos x="1737" y="42"/>
                </a:cxn>
                <a:cxn ang="0">
                  <a:pos x="1805" y="30"/>
                </a:cxn>
                <a:cxn ang="0">
                  <a:pos x="1918" y="2"/>
                </a:cxn>
              </a:cxnLst>
              <a:rect l="0" t="0" r="r" b="b"/>
              <a:pathLst>
                <a:path w="2411" h="1760">
                  <a:moveTo>
                    <a:pt x="1951" y="0"/>
                  </a:moveTo>
                  <a:lnTo>
                    <a:pt x="1960" y="2"/>
                  </a:lnTo>
                  <a:lnTo>
                    <a:pt x="1972" y="2"/>
                  </a:lnTo>
                  <a:lnTo>
                    <a:pt x="1985" y="5"/>
                  </a:lnTo>
                  <a:lnTo>
                    <a:pt x="2000" y="9"/>
                  </a:lnTo>
                  <a:lnTo>
                    <a:pt x="2016" y="13"/>
                  </a:lnTo>
                  <a:lnTo>
                    <a:pt x="2033" y="21"/>
                  </a:lnTo>
                  <a:lnTo>
                    <a:pt x="2052" y="27"/>
                  </a:lnTo>
                  <a:lnTo>
                    <a:pt x="2072" y="36"/>
                  </a:lnTo>
                  <a:lnTo>
                    <a:pt x="2093" y="44"/>
                  </a:lnTo>
                  <a:lnTo>
                    <a:pt x="2114" y="55"/>
                  </a:lnTo>
                  <a:lnTo>
                    <a:pt x="2137" y="67"/>
                  </a:lnTo>
                  <a:lnTo>
                    <a:pt x="2162" y="80"/>
                  </a:lnTo>
                  <a:lnTo>
                    <a:pt x="2189" y="94"/>
                  </a:lnTo>
                  <a:lnTo>
                    <a:pt x="2214" y="109"/>
                  </a:lnTo>
                  <a:lnTo>
                    <a:pt x="2242" y="126"/>
                  </a:lnTo>
                  <a:lnTo>
                    <a:pt x="2271" y="144"/>
                  </a:lnTo>
                  <a:lnTo>
                    <a:pt x="2288" y="153"/>
                  </a:lnTo>
                  <a:lnTo>
                    <a:pt x="2304" y="163"/>
                  </a:lnTo>
                  <a:lnTo>
                    <a:pt x="2319" y="172"/>
                  </a:lnTo>
                  <a:lnTo>
                    <a:pt x="2333" y="182"/>
                  </a:lnTo>
                  <a:lnTo>
                    <a:pt x="2344" y="190"/>
                  </a:lnTo>
                  <a:lnTo>
                    <a:pt x="2356" y="199"/>
                  </a:lnTo>
                  <a:lnTo>
                    <a:pt x="2367" y="207"/>
                  </a:lnTo>
                  <a:lnTo>
                    <a:pt x="2377" y="215"/>
                  </a:lnTo>
                  <a:lnTo>
                    <a:pt x="2384" y="222"/>
                  </a:lnTo>
                  <a:lnTo>
                    <a:pt x="2392" y="228"/>
                  </a:lnTo>
                  <a:lnTo>
                    <a:pt x="2398" y="236"/>
                  </a:lnTo>
                  <a:lnTo>
                    <a:pt x="2402" y="242"/>
                  </a:lnTo>
                  <a:lnTo>
                    <a:pt x="2406" y="247"/>
                  </a:lnTo>
                  <a:lnTo>
                    <a:pt x="2409" y="253"/>
                  </a:lnTo>
                  <a:lnTo>
                    <a:pt x="2411" y="259"/>
                  </a:lnTo>
                  <a:lnTo>
                    <a:pt x="2411" y="263"/>
                  </a:lnTo>
                  <a:lnTo>
                    <a:pt x="2411" y="278"/>
                  </a:lnTo>
                  <a:lnTo>
                    <a:pt x="2407" y="293"/>
                  </a:lnTo>
                  <a:lnTo>
                    <a:pt x="2404" y="307"/>
                  </a:lnTo>
                  <a:lnTo>
                    <a:pt x="2398" y="322"/>
                  </a:lnTo>
                  <a:lnTo>
                    <a:pt x="2390" y="337"/>
                  </a:lnTo>
                  <a:lnTo>
                    <a:pt x="2381" y="351"/>
                  </a:lnTo>
                  <a:lnTo>
                    <a:pt x="2371" y="366"/>
                  </a:lnTo>
                  <a:lnTo>
                    <a:pt x="2359" y="382"/>
                  </a:lnTo>
                  <a:lnTo>
                    <a:pt x="2354" y="389"/>
                  </a:lnTo>
                  <a:lnTo>
                    <a:pt x="2350" y="399"/>
                  </a:lnTo>
                  <a:lnTo>
                    <a:pt x="2346" y="409"/>
                  </a:lnTo>
                  <a:lnTo>
                    <a:pt x="2340" y="418"/>
                  </a:lnTo>
                  <a:lnTo>
                    <a:pt x="2336" y="428"/>
                  </a:lnTo>
                  <a:lnTo>
                    <a:pt x="2333" y="439"/>
                  </a:lnTo>
                  <a:lnTo>
                    <a:pt x="2327" y="451"/>
                  </a:lnTo>
                  <a:lnTo>
                    <a:pt x="2323" y="462"/>
                  </a:lnTo>
                  <a:lnTo>
                    <a:pt x="2317" y="476"/>
                  </a:lnTo>
                  <a:lnTo>
                    <a:pt x="2313" y="489"/>
                  </a:lnTo>
                  <a:lnTo>
                    <a:pt x="2308" y="503"/>
                  </a:lnTo>
                  <a:lnTo>
                    <a:pt x="2304" y="516"/>
                  </a:lnTo>
                  <a:lnTo>
                    <a:pt x="2298" y="531"/>
                  </a:lnTo>
                  <a:lnTo>
                    <a:pt x="2294" y="547"/>
                  </a:lnTo>
                  <a:lnTo>
                    <a:pt x="2288" y="562"/>
                  </a:lnTo>
                  <a:lnTo>
                    <a:pt x="2283" y="579"/>
                  </a:lnTo>
                  <a:lnTo>
                    <a:pt x="2258" y="660"/>
                  </a:lnTo>
                  <a:lnTo>
                    <a:pt x="2233" y="741"/>
                  </a:lnTo>
                  <a:lnTo>
                    <a:pt x="2208" y="819"/>
                  </a:lnTo>
                  <a:lnTo>
                    <a:pt x="2185" y="896"/>
                  </a:lnTo>
                  <a:lnTo>
                    <a:pt x="2160" y="971"/>
                  </a:lnTo>
                  <a:lnTo>
                    <a:pt x="2135" y="1042"/>
                  </a:lnTo>
                  <a:lnTo>
                    <a:pt x="2112" y="1113"/>
                  </a:lnTo>
                  <a:lnTo>
                    <a:pt x="2087" y="1182"/>
                  </a:lnTo>
                  <a:lnTo>
                    <a:pt x="2064" y="1249"/>
                  </a:lnTo>
                  <a:lnTo>
                    <a:pt x="2039" y="1315"/>
                  </a:lnTo>
                  <a:lnTo>
                    <a:pt x="2016" y="1380"/>
                  </a:lnTo>
                  <a:lnTo>
                    <a:pt x="1993" y="1441"/>
                  </a:lnTo>
                  <a:lnTo>
                    <a:pt x="1970" y="1501"/>
                  </a:lnTo>
                  <a:lnTo>
                    <a:pt x="1947" y="1560"/>
                  </a:lnTo>
                  <a:lnTo>
                    <a:pt x="1926" y="1616"/>
                  </a:lnTo>
                  <a:lnTo>
                    <a:pt x="1905" y="1672"/>
                  </a:lnTo>
                  <a:lnTo>
                    <a:pt x="1891" y="1681"/>
                  </a:lnTo>
                  <a:lnTo>
                    <a:pt x="1878" y="1691"/>
                  </a:lnTo>
                  <a:lnTo>
                    <a:pt x="1864" y="1700"/>
                  </a:lnTo>
                  <a:lnTo>
                    <a:pt x="1853" y="1710"/>
                  </a:lnTo>
                  <a:lnTo>
                    <a:pt x="1839" y="1718"/>
                  </a:lnTo>
                  <a:lnTo>
                    <a:pt x="1828" y="1725"/>
                  </a:lnTo>
                  <a:lnTo>
                    <a:pt x="1816" y="1731"/>
                  </a:lnTo>
                  <a:lnTo>
                    <a:pt x="1803" y="1737"/>
                  </a:lnTo>
                  <a:lnTo>
                    <a:pt x="1791" y="1743"/>
                  </a:lnTo>
                  <a:lnTo>
                    <a:pt x="1780" y="1748"/>
                  </a:lnTo>
                  <a:lnTo>
                    <a:pt x="1770" y="1752"/>
                  </a:lnTo>
                  <a:lnTo>
                    <a:pt x="1759" y="1754"/>
                  </a:lnTo>
                  <a:lnTo>
                    <a:pt x="1747" y="1756"/>
                  </a:lnTo>
                  <a:lnTo>
                    <a:pt x="1737" y="1758"/>
                  </a:lnTo>
                  <a:lnTo>
                    <a:pt x="1726" y="1760"/>
                  </a:lnTo>
                  <a:lnTo>
                    <a:pt x="1716" y="1760"/>
                  </a:lnTo>
                  <a:lnTo>
                    <a:pt x="1707" y="1760"/>
                  </a:lnTo>
                  <a:lnTo>
                    <a:pt x="1695" y="1756"/>
                  </a:lnTo>
                  <a:lnTo>
                    <a:pt x="1686" y="1752"/>
                  </a:lnTo>
                  <a:lnTo>
                    <a:pt x="1682" y="1748"/>
                  </a:lnTo>
                  <a:lnTo>
                    <a:pt x="1676" y="1747"/>
                  </a:lnTo>
                  <a:lnTo>
                    <a:pt x="1672" y="1743"/>
                  </a:lnTo>
                  <a:lnTo>
                    <a:pt x="1666" y="1737"/>
                  </a:lnTo>
                  <a:lnTo>
                    <a:pt x="1663" y="1733"/>
                  </a:lnTo>
                  <a:lnTo>
                    <a:pt x="1659" y="1727"/>
                  </a:lnTo>
                  <a:lnTo>
                    <a:pt x="1653" y="1722"/>
                  </a:lnTo>
                  <a:lnTo>
                    <a:pt x="1649" y="1716"/>
                  </a:lnTo>
                  <a:lnTo>
                    <a:pt x="1645" y="1708"/>
                  </a:lnTo>
                  <a:lnTo>
                    <a:pt x="1642" y="1700"/>
                  </a:lnTo>
                  <a:lnTo>
                    <a:pt x="1634" y="1685"/>
                  </a:lnTo>
                  <a:lnTo>
                    <a:pt x="1628" y="1668"/>
                  </a:lnTo>
                  <a:lnTo>
                    <a:pt x="1624" y="1651"/>
                  </a:lnTo>
                  <a:lnTo>
                    <a:pt x="1620" y="1633"/>
                  </a:lnTo>
                  <a:lnTo>
                    <a:pt x="1617" y="1616"/>
                  </a:lnTo>
                  <a:lnTo>
                    <a:pt x="1615" y="1599"/>
                  </a:lnTo>
                  <a:lnTo>
                    <a:pt x="1613" y="1581"/>
                  </a:lnTo>
                  <a:lnTo>
                    <a:pt x="1613" y="1564"/>
                  </a:lnTo>
                  <a:lnTo>
                    <a:pt x="1613" y="1558"/>
                  </a:lnTo>
                  <a:lnTo>
                    <a:pt x="1615" y="1551"/>
                  </a:lnTo>
                  <a:lnTo>
                    <a:pt x="1617" y="1543"/>
                  </a:lnTo>
                  <a:lnTo>
                    <a:pt x="1620" y="1532"/>
                  </a:lnTo>
                  <a:lnTo>
                    <a:pt x="1626" y="1520"/>
                  </a:lnTo>
                  <a:lnTo>
                    <a:pt x="1632" y="1507"/>
                  </a:lnTo>
                  <a:lnTo>
                    <a:pt x="1638" y="1491"/>
                  </a:lnTo>
                  <a:lnTo>
                    <a:pt x="1647" y="1474"/>
                  </a:lnTo>
                  <a:lnTo>
                    <a:pt x="1651" y="1466"/>
                  </a:lnTo>
                  <a:lnTo>
                    <a:pt x="1655" y="1459"/>
                  </a:lnTo>
                  <a:lnTo>
                    <a:pt x="1659" y="1451"/>
                  </a:lnTo>
                  <a:lnTo>
                    <a:pt x="1665" y="1441"/>
                  </a:lnTo>
                  <a:lnTo>
                    <a:pt x="1668" y="1432"/>
                  </a:lnTo>
                  <a:lnTo>
                    <a:pt x="1672" y="1422"/>
                  </a:lnTo>
                  <a:lnTo>
                    <a:pt x="1678" y="1411"/>
                  </a:lnTo>
                  <a:lnTo>
                    <a:pt x="1682" y="1399"/>
                  </a:lnTo>
                  <a:lnTo>
                    <a:pt x="1686" y="1386"/>
                  </a:lnTo>
                  <a:lnTo>
                    <a:pt x="1691" y="1374"/>
                  </a:lnTo>
                  <a:lnTo>
                    <a:pt x="1695" y="1359"/>
                  </a:lnTo>
                  <a:lnTo>
                    <a:pt x="1699" y="1345"/>
                  </a:lnTo>
                  <a:lnTo>
                    <a:pt x="1705" y="1330"/>
                  </a:lnTo>
                  <a:lnTo>
                    <a:pt x="1709" y="1315"/>
                  </a:lnTo>
                  <a:lnTo>
                    <a:pt x="1713" y="1299"/>
                  </a:lnTo>
                  <a:lnTo>
                    <a:pt x="1718" y="1282"/>
                  </a:lnTo>
                  <a:lnTo>
                    <a:pt x="1722" y="1265"/>
                  </a:lnTo>
                  <a:lnTo>
                    <a:pt x="1726" y="1245"/>
                  </a:lnTo>
                  <a:lnTo>
                    <a:pt x="1732" y="1228"/>
                  </a:lnTo>
                  <a:lnTo>
                    <a:pt x="1736" y="1207"/>
                  </a:lnTo>
                  <a:lnTo>
                    <a:pt x="1741" y="1188"/>
                  </a:lnTo>
                  <a:lnTo>
                    <a:pt x="1745" y="1167"/>
                  </a:lnTo>
                  <a:lnTo>
                    <a:pt x="1749" y="1146"/>
                  </a:lnTo>
                  <a:lnTo>
                    <a:pt x="1755" y="1125"/>
                  </a:lnTo>
                  <a:lnTo>
                    <a:pt x="1759" y="1102"/>
                  </a:lnTo>
                  <a:lnTo>
                    <a:pt x="1764" y="1078"/>
                  </a:lnTo>
                  <a:lnTo>
                    <a:pt x="1768" y="1054"/>
                  </a:lnTo>
                  <a:lnTo>
                    <a:pt x="1774" y="1029"/>
                  </a:lnTo>
                  <a:lnTo>
                    <a:pt x="1778" y="1004"/>
                  </a:lnTo>
                  <a:lnTo>
                    <a:pt x="1784" y="979"/>
                  </a:lnTo>
                  <a:lnTo>
                    <a:pt x="1787" y="952"/>
                  </a:lnTo>
                  <a:lnTo>
                    <a:pt x="1793" y="925"/>
                  </a:lnTo>
                  <a:lnTo>
                    <a:pt x="1801" y="883"/>
                  </a:lnTo>
                  <a:lnTo>
                    <a:pt x="1809" y="840"/>
                  </a:lnTo>
                  <a:lnTo>
                    <a:pt x="1816" y="798"/>
                  </a:lnTo>
                  <a:lnTo>
                    <a:pt x="1822" y="760"/>
                  </a:lnTo>
                  <a:lnTo>
                    <a:pt x="1830" y="721"/>
                  </a:lnTo>
                  <a:lnTo>
                    <a:pt x="1835" y="683"/>
                  </a:lnTo>
                  <a:lnTo>
                    <a:pt x="1839" y="647"/>
                  </a:lnTo>
                  <a:lnTo>
                    <a:pt x="1845" y="610"/>
                  </a:lnTo>
                  <a:lnTo>
                    <a:pt x="1849" y="576"/>
                  </a:lnTo>
                  <a:lnTo>
                    <a:pt x="1853" y="543"/>
                  </a:lnTo>
                  <a:lnTo>
                    <a:pt x="1855" y="510"/>
                  </a:lnTo>
                  <a:lnTo>
                    <a:pt x="1858" y="480"/>
                  </a:lnTo>
                  <a:lnTo>
                    <a:pt x="1860" y="449"/>
                  </a:lnTo>
                  <a:lnTo>
                    <a:pt x="1860" y="420"/>
                  </a:lnTo>
                  <a:lnTo>
                    <a:pt x="1862" y="391"/>
                  </a:lnTo>
                  <a:lnTo>
                    <a:pt x="1862" y="364"/>
                  </a:lnTo>
                  <a:lnTo>
                    <a:pt x="1862" y="353"/>
                  </a:lnTo>
                  <a:lnTo>
                    <a:pt x="1860" y="341"/>
                  </a:lnTo>
                  <a:lnTo>
                    <a:pt x="1858" y="330"/>
                  </a:lnTo>
                  <a:lnTo>
                    <a:pt x="1855" y="320"/>
                  </a:lnTo>
                  <a:lnTo>
                    <a:pt x="1851" y="311"/>
                  </a:lnTo>
                  <a:lnTo>
                    <a:pt x="1845" y="303"/>
                  </a:lnTo>
                  <a:lnTo>
                    <a:pt x="1839" y="295"/>
                  </a:lnTo>
                  <a:lnTo>
                    <a:pt x="1832" y="289"/>
                  </a:lnTo>
                  <a:lnTo>
                    <a:pt x="1824" y="282"/>
                  </a:lnTo>
                  <a:lnTo>
                    <a:pt x="1814" y="278"/>
                  </a:lnTo>
                  <a:lnTo>
                    <a:pt x="1805" y="272"/>
                  </a:lnTo>
                  <a:lnTo>
                    <a:pt x="1793" y="268"/>
                  </a:lnTo>
                  <a:lnTo>
                    <a:pt x="1782" y="266"/>
                  </a:lnTo>
                  <a:lnTo>
                    <a:pt x="1768" y="265"/>
                  </a:lnTo>
                  <a:lnTo>
                    <a:pt x="1755" y="263"/>
                  </a:lnTo>
                  <a:lnTo>
                    <a:pt x="1739" y="263"/>
                  </a:lnTo>
                  <a:lnTo>
                    <a:pt x="1734" y="263"/>
                  </a:lnTo>
                  <a:lnTo>
                    <a:pt x="1726" y="263"/>
                  </a:lnTo>
                  <a:lnTo>
                    <a:pt x="1716" y="263"/>
                  </a:lnTo>
                  <a:lnTo>
                    <a:pt x="1709" y="263"/>
                  </a:lnTo>
                  <a:lnTo>
                    <a:pt x="1699" y="265"/>
                  </a:lnTo>
                  <a:lnTo>
                    <a:pt x="1688" y="265"/>
                  </a:lnTo>
                  <a:lnTo>
                    <a:pt x="1678" y="265"/>
                  </a:lnTo>
                  <a:lnTo>
                    <a:pt x="1666" y="266"/>
                  </a:lnTo>
                  <a:lnTo>
                    <a:pt x="1653" y="266"/>
                  </a:lnTo>
                  <a:lnTo>
                    <a:pt x="1640" y="268"/>
                  </a:lnTo>
                  <a:lnTo>
                    <a:pt x="1626" y="268"/>
                  </a:lnTo>
                  <a:lnTo>
                    <a:pt x="1613" y="270"/>
                  </a:lnTo>
                  <a:lnTo>
                    <a:pt x="1597" y="272"/>
                  </a:lnTo>
                  <a:lnTo>
                    <a:pt x="1580" y="272"/>
                  </a:lnTo>
                  <a:lnTo>
                    <a:pt x="1565" y="274"/>
                  </a:lnTo>
                  <a:lnTo>
                    <a:pt x="1547" y="276"/>
                  </a:lnTo>
                  <a:lnTo>
                    <a:pt x="1530" y="278"/>
                  </a:lnTo>
                  <a:lnTo>
                    <a:pt x="1511" y="280"/>
                  </a:lnTo>
                  <a:lnTo>
                    <a:pt x="1492" y="282"/>
                  </a:lnTo>
                  <a:lnTo>
                    <a:pt x="1473" y="284"/>
                  </a:lnTo>
                  <a:lnTo>
                    <a:pt x="1451" y="288"/>
                  </a:lnTo>
                  <a:lnTo>
                    <a:pt x="1430" y="289"/>
                  </a:lnTo>
                  <a:lnTo>
                    <a:pt x="1407" y="291"/>
                  </a:lnTo>
                  <a:lnTo>
                    <a:pt x="1386" y="295"/>
                  </a:lnTo>
                  <a:lnTo>
                    <a:pt x="1361" y="297"/>
                  </a:lnTo>
                  <a:lnTo>
                    <a:pt x="1338" y="301"/>
                  </a:lnTo>
                  <a:lnTo>
                    <a:pt x="1313" y="305"/>
                  </a:lnTo>
                  <a:lnTo>
                    <a:pt x="1288" y="307"/>
                  </a:lnTo>
                  <a:lnTo>
                    <a:pt x="1261" y="311"/>
                  </a:lnTo>
                  <a:lnTo>
                    <a:pt x="1235" y="314"/>
                  </a:lnTo>
                  <a:lnTo>
                    <a:pt x="1208" y="318"/>
                  </a:lnTo>
                  <a:lnTo>
                    <a:pt x="1181" y="322"/>
                  </a:lnTo>
                  <a:lnTo>
                    <a:pt x="1146" y="326"/>
                  </a:lnTo>
                  <a:lnTo>
                    <a:pt x="1112" y="332"/>
                  </a:lnTo>
                  <a:lnTo>
                    <a:pt x="1079" y="336"/>
                  </a:lnTo>
                  <a:lnTo>
                    <a:pt x="1046" y="339"/>
                  </a:lnTo>
                  <a:lnTo>
                    <a:pt x="1016" y="343"/>
                  </a:lnTo>
                  <a:lnTo>
                    <a:pt x="985" y="349"/>
                  </a:lnTo>
                  <a:lnTo>
                    <a:pt x="954" y="353"/>
                  </a:lnTo>
                  <a:lnTo>
                    <a:pt x="925" y="357"/>
                  </a:lnTo>
                  <a:lnTo>
                    <a:pt x="897" y="361"/>
                  </a:lnTo>
                  <a:lnTo>
                    <a:pt x="868" y="364"/>
                  </a:lnTo>
                  <a:lnTo>
                    <a:pt x="841" y="368"/>
                  </a:lnTo>
                  <a:lnTo>
                    <a:pt x="814" y="370"/>
                  </a:lnTo>
                  <a:lnTo>
                    <a:pt x="787" y="374"/>
                  </a:lnTo>
                  <a:lnTo>
                    <a:pt x="762" y="378"/>
                  </a:lnTo>
                  <a:lnTo>
                    <a:pt x="737" y="382"/>
                  </a:lnTo>
                  <a:lnTo>
                    <a:pt x="712" y="384"/>
                  </a:lnTo>
                  <a:lnTo>
                    <a:pt x="689" y="387"/>
                  </a:lnTo>
                  <a:lnTo>
                    <a:pt x="666" y="391"/>
                  </a:lnTo>
                  <a:lnTo>
                    <a:pt x="645" y="393"/>
                  </a:lnTo>
                  <a:lnTo>
                    <a:pt x="622" y="397"/>
                  </a:lnTo>
                  <a:lnTo>
                    <a:pt x="603" y="399"/>
                  </a:lnTo>
                  <a:lnTo>
                    <a:pt x="582" y="403"/>
                  </a:lnTo>
                  <a:lnTo>
                    <a:pt x="563" y="405"/>
                  </a:lnTo>
                  <a:lnTo>
                    <a:pt x="545" y="407"/>
                  </a:lnTo>
                  <a:lnTo>
                    <a:pt x="526" y="409"/>
                  </a:lnTo>
                  <a:lnTo>
                    <a:pt x="509" y="412"/>
                  </a:lnTo>
                  <a:lnTo>
                    <a:pt x="494" y="414"/>
                  </a:lnTo>
                  <a:lnTo>
                    <a:pt x="476" y="416"/>
                  </a:lnTo>
                  <a:lnTo>
                    <a:pt x="463" y="418"/>
                  </a:lnTo>
                  <a:lnTo>
                    <a:pt x="447" y="420"/>
                  </a:lnTo>
                  <a:lnTo>
                    <a:pt x="434" y="422"/>
                  </a:lnTo>
                  <a:lnTo>
                    <a:pt x="421" y="424"/>
                  </a:lnTo>
                  <a:lnTo>
                    <a:pt x="390" y="432"/>
                  </a:lnTo>
                  <a:lnTo>
                    <a:pt x="359" y="439"/>
                  </a:lnTo>
                  <a:lnTo>
                    <a:pt x="344" y="443"/>
                  </a:lnTo>
                  <a:lnTo>
                    <a:pt x="330" y="445"/>
                  </a:lnTo>
                  <a:lnTo>
                    <a:pt x="317" y="449"/>
                  </a:lnTo>
                  <a:lnTo>
                    <a:pt x="304" y="451"/>
                  </a:lnTo>
                  <a:lnTo>
                    <a:pt x="292" y="453"/>
                  </a:lnTo>
                  <a:lnTo>
                    <a:pt x="280" y="455"/>
                  </a:lnTo>
                  <a:lnTo>
                    <a:pt x="269" y="457"/>
                  </a:lnTo>
                  <a:lnTo>
                    <a:pt x="259" y="457"/>
                  </a:lnTo>
                  <a:lnTo>
                    <a:pt x="248" y="458"/>
                  </a:lnTo>
                  <a:lnTo>
                    <a:pt x="238" y="458"/>
                  </a:lnTo>
                  <a:lnTo>
                    <a:pt x="231" y="458"/>
                  </a:lnTo>
                  <a:lnTo>
                    <a:pt x="223" y="460"/>
                  </a:lnTo>
                  <a:lnTo>
                    <a:pt x="206" y="458"/>
                  </a:lnTo>
                  <a:lnTo>
                    <a:pt x="186" y="457"/>
                  </a:lnTo>
                  <a:lnTo>
                    <a:pt x="167" y="453"/>
                  </a:lnTo>
                  <a:lnTo>
                    <a:pt x="148" y="447"/>
                  </a:lnTo>
                  <a:lnTo>
                    <a:pt x="129" y="441"/>
                  </a:lnTo>
                  <a:lnTo>
                    <a:pt x="110" y="432"/>
                  </a:lnTo>
                  <a:lnTo>
                    <a:pt x="90" y="422"/>
                  </a:lnTo>
                  <a:lnTo>
                    <a:pt x="71" y="412"/>
                  </a:lnTo>
                  <a:lnTo>
                    <a:pt x="62" y="405"/>
                  </a:lnTo>
                  <a:lnTo>
                    <a:pt x="54" y="397"/>
                  </a:lnTo>
                  <a:lnTo>
                    <a:pt x="46" y="389"/>
                  </a:lnTo>
                  <a:lnTo>
                    <a:pt x="41" y="384"/>
                  </a:lnTo>
                  <a:lnTo>
                    <a:pt x="35" y="376"/>
                  </a:lnTo>
                  <a:lnTo>
                    <a:pt x="29" y="370"/>
                  </a:lnTo>
                  <a:lnTo>
                    <a:pt x="23" y="364"/>
                  </a:lnTo>
                  <a:lnTo>
                    <a:pt x="19" y="359"/>
                  </a:lnTo>
                  <a:lnTo>
                    <a:pt x="14" y="353"/>
                  </a:lnTo>
                  <a:lnTo>
                    <a:pt x="10" y="347"/>
                  </a:lnTo>
                  <a:lnTo>
                    <a:pt x="8" y="343"/>
                  </a:lnTo>
                  <a:lnTo>
                    <a:pt x="6" y="337"/>
                  </a:lnTo>
                  <a:lnTo>
                    <a:pt x="4" y="334"/>
                  </a:lnTo>
                  <a:lnTo>
                    <a:pt x="2" y="330"/>
                  </a:lnTo>
                  <a:lnTo>
                    <a:pt x="0" y="326"/>
                  </a:lnTo>
                  <a:lnTo>
                    <a:pt x="0" y="322"/>
                  </a:lnTo>
                  <a:lnTo>
                    <a:pt x="0" y="318"/>
                  </a:lnTo>
                  <a:lnTo>
                    <a:pt x="2" y="316"/>
                  </a:lnTo>
                  <a:lnTo>
                    <a:pt x="4" y="313"/>
                  </a:lnTo>
                  <a:lnTo>
                    <a:pt x="6" y="309"/>
                  </a:lnTo>
                  <a:lnTo>
                    <a:pt x="10" y="307"/>
                  </a:lnTo>
                  <a:lnTo>
                    <a:pt x="14" y="303"/>
                  </a:lnTo>
                  <a:lnTo>
                    <a:pt x="17" y="299"/>
                  </a:lnTo>
                  <a:lnTo>
                    <a:pt x="23" y="297"/>
                  </a:lnTo>
                  <a:lnTo>
                    <a:pt x="29" y="293"/>
                  </a:lnTo>
                  <a:lnTo>
                    <a:pt x="35" y="291"/>
                  </a:lnTo>
                  <a:lnTo>
                    <a:pt x="42" y="289"/>
                  </a:lnTo>
                  <a:lnTo>
                    <a:pt x="50" y="288"/>
                  </a:lnTo>
                  <a:lnTo>
                    <a:pt x="58" y="286"/>
                  </a:lnTo>
                  <a:lnTo>
                    <a:pt x="67" y="284"/>
                  </a:lnTo>
                  <a:lnTo>
                    <a:pt x="77" y="282"/>
                  </a:lnTo>
                  <a:lnTo>
                    <a:pt x="89" y="280"/>
                  </a:lnTo>
                  <a:lnTo>
                    <a:pt x="156" y="276"/>
                  </a:lnTo>
                  <a:lnTo>
                    <a:pt x="223" y="270"/>
                  </a:lnTo>
                  <a:lnTo>
                    <a:pt x="290" y="265"/>
                  </a:lnTo>
                  <a:lnTo>
                    <a:pt x="357" y="259"/>
                  </a:lnTo>
                  <a:lnTo>
                    <a:pt x="424" y="251"/>
                  </a:lnTo>
                  <a:lnTo>
                    <a:pt x="494" y="243"/>
                  </a:lnTo>
                  <a:lnTo>
                    <a:pt x="563" y="236"/>
                  </a:lnTo>
                  <a:lnTo>
                    <a:pt x="630" y="228"/>
                  </a:lnTo>
                  <a:lnTo>
                    <a:pt x="699" y="218"/>
                  </a:lnTo>
                  <a:lnTo>
                    <a:pt x="768" y="209"/>
                  </a:lnTo>
                  <a:lnTo>
                    <a:pt x="837" y="199"/>
                  </a:lnTo>
                  <a:lnTo>
                    <a:pt x="906" y="190"/>
                  </a:lnTo>
                  <a:lnTo>
                    <a:pt x="975" y="178"/>
                  </a:lnTo>
                  <a:lnTo>
                    <a:pt x="1046" y="167"/>
                  </a:lnTo>
                  <a:lnTo>
                    <a:pt x="1116" y="155"/>
                  </a:lnTo>
                  <a:lnTo>
                    <a:pt x="1187" y="144"/>
                  </a:lnTo>
                  <a:lnTo>
                    <a:pt x="1213" y="138"/>
                  </a:lnTo>
                  <a:lnTo>
                    <a:pt x="1242" y="134"/>
                  </a:lnTo>
                  <a:lnTo>
                    <a:pt x="1269" y="128"/>
                  </a:lnTo>
                  <a:lnTo>
                    <a:pt x="1296" y="122"/>
                  </a:lnTo>
                  <a:lnTo>
                    <a:pt x="1323" y="119"/>
                  </a:lnTo>
                  <a:lnTo>
                    <a:pt x="1350" y="115"/>
                  </a:lnTo>
                  <a:lnTo>
                    <a:pt x="1375" y="109"/>
                  </a:lnTo>
                  <a:lnTo>
                    <a:pt x="1400" y="105"/>
                  </a:lnTo>
                  <a:lnTo>
                    <a:pt x="1423" y="101"/>
                  </a:lnTo>
                  <a:lnTo>
                    <a:pt x="1446" y="96"/>
                  </a:lnTo>
                  <a:lnTo>
                    <a:pt x="1469" y="92"/>
                  </a:lnTo>
                  <a:lnTo>
                    <a:pt x="1492" y="88"/>
                  </a:lnTo>
                  <a:lnTo>
                    <a:pt x="1513" y="84"/>
                  </a:lnTo>
                  <a:lnTo>
                    <a:pt x="1534" y="80"/>
                  </a:lnTo>
                  <a:lnTo>
                    <a:pt x="1553" y="76"/>
                  </a:lnTo>
                  <a:lnTo>
                    <a:pt x="1574" y="73"/>
                  </a:lnTo>
                  <a:lnTo>
                    <a:pt x="1594" y="69"/>
                  </a:lnTo>
                  <a:lnTo>
                    <a:pt x="1611" y="67"/>
                  </a:lnTo>
                  <a:lnTo>
                    <a:pt x="1630" y="63"/>
                  </a:lnTo>
                  <a:lnTo>
                    <a:pt x="1647" y="59"/>
                  </a:lnTo>
                  <a:lnTo>
                    <a:pt x="1663" y="55"/>
                  </a:lnTo>
                  <a:lnTo>
                    <a:pt x="1680" y="53"/>
                  </a:lnTo>
                  <a:lnTo>
                    <a:pt x="1695" y="50"/>
                  </a:lnTo>
                  <a:lnTo>
                    <a:pt x="1709" y="48"/>
                  </a:lnTo>
                  <a:lnTo>
                    <a:pt x="1724" y="46"/>
                  </a:lnTo>
                  <a:lnTo>
                    <a:pt x="1737" y="42"/>
                  </a:lnTo>
                  <a:lnTo>
                    <a:pt x="1749" y="40"/>
                  </a:lnTo>
                  <a:lnTo>
                    <a:pt x="1762" y="38"/>
                  </a:lnTo>
                  <a:lnTo>
                    <a:pt x="1774" y="36"/>
                  </a:lnTo>
                  <a:lnTo>
                    <a:pt x="1784" y="34"/>
                  </a:lnTo>
                  <a:lnTo>
                    <a:pt x="1795" y="32"/>
                  </a:lnTo>
                  <a:lnTo>
                    <a:pt x="1805" y="30"/>
                  </a:lnTo>
                  <a:lnTo>
                    <a:pt x="1826" y="23"/>
                  </a:lnTo>
                  <a:lnTo>
                    <a:pt x="1845" y="17"/>
                  </a:lnTo>
                  <a:lnTo>
                    <a:pt x="1866" y="13"/>
                  </a:lnTo>
                  <a:lnTo>
                    <a:pt x="1883" y="7"/>
                  </a:lnTo>
                  <a:lnTo>
                    <a:pt x="1901" y="5"/>
                  </a:lnTo>
                  <a:lnTo>
                    <a:pt x="1918" y="2"/>
                  </a:lnTo>
                  <a:lnTo>
                    <a:pt x="1935" y="2"/>
                  </a:lnTo>
                  <a:lnTo>
                    <a:pt x="1951" y="0"/>
                  </a:lnTo>
                  <a:lnTo>
                    <a:pt x="1951" y="0"/>
                  </a:lnTo>
                  <a:lnTo>
                    <a:pt x="195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31"/>
            <p:cNvSpPr>
              <a:spLocks/>
            </p:cNvSpPr>
            <p:nvPr/>
          </p:nvSpPr>
          <p:spPr bwMode="auto">
            <a:xfrm>
              <a:off x="7086600" y="2819400"/>
              <a:ext cx="1296988" cy="307975"/>
            </a:xfrm>
            <a:custGeom>
              <a:avLst/>
              <a:gdLst/>
              <a:ahLst/>
              <a:cxnLst>
                <a:cxn ang="0">
                  <a:pos x="1263" y="0"/>
                </a:cxn>
                <a:cxn ang="0">
                  <a:pos x="1294" y="4"/>
                </a:cxn>
                <a:cxn ang="0">
                  <a:pos x="1333" y="10"/>
                </a:cxn>
                <a:cxn ang="0">
                  <a:pos x="1379" y="19"/>
                </a:cxn>
                <a:cxn ang="0">
                  <a:pos x="1434" y="31"/>
                </a:cxn>
                <a:cxn ang="0">
                  <a:pos x="1496" y="48"/>
                </a:cxn>
                <a:cxn ang="0">
                  <a:pos x="1546" y="67"/>
                </a:cxn>
                <a:cxn ang="0">
                  <a:pos x="1584" y="87"/>
                </a:cxn>
                <a:cxn ang="0">
                  <a:pos x="1611" y="104"/>
                </a:cxn>
                <a:cxn ang="0">
                  <a:pos x="1628" y="121"/>
                </a:cxn>
                <a:cxn ang="0">
                  <a:pos x="1634" y="138"/>
                </a:cxn>
                <a:cxn ang="0">
                  <a:pos x="1626" y="159"/>
                </a:cxn>
                <a:cxn ang="0">
                  <a:pos x="1607" y="181"/>
                </a:cxn>
                <a:cxn ang="0">
                  <a:pos x="1573" y="202"/>
                </a:cxn>
                <a:cxn ang="0">
                  <a:pos x="1525" y="219"/>
                </a:cxn>
                <a:cxn ang="0">
                  <a:pos x="1465" y="234"/>
                </a:cxn>
                <a:cxn ang="0">
                  <a:pos x="1400" y="244"/>
                </a:cxn>
                <a:cxn ang="0">
                  <a:pos x="1344" y="250"/>
                </a:cxn>
                <a:cxn ang="0">
                  <a:pos x="1258" y="261"/>
                </a:cxn>
                <a:cxn ang="0">
                  <a:pos x="1167" y="275"/>
                </a:cxn>
                <a:cxn ang="0">
                  <a:pos x="1144" y="278"/>
                </a:cxn>
                <a:cxn ang="0">
                  <a:pos x="1116" y="282"/>
                </a:cxn>
                <a:cxn ang="0">
                  <a:pos x="1083" y="288"/>
                </a:cxn>
                <a:cxn ang="0">
                  <a:pos x="1045" y="296"/>
                </a:cxn>
                <a:cxn ang="0">
                  <a:pos x="1000" y="302"/>
                </a:cxn>
                <a:cxn ang="0">
                  <a:pos x="951" y="311"/>
                </a:cxn>
                <a:cxn ang="0">
                  <a:pos x="895" y="319"/>
                </a:cxn>
                <a:cxn ang="0">
                  <a:pos x="833" y="328"/>
                </a:cxn>
                <a:cxn ang="0">
                  <a:pos x="768" y="340"/>
                </a:cxn>
                <a:cxn ang="0">
                  <a:pos x="697" y="350"/>
                </a:cxn>
                <a:cxn ang="0">
                  <a:pos x="618" y="361"/>
                </a:cxn>
                <a:cxn ang="0">
                  <a:pos x="542" y="371"/>
                </a:cxn>
                <a:cxn ang="0">
                  <a:pos x="473" y="378"/>
                </a:cxn>
                <a:cxn ang="0">
                  <a:pos x="413" y="384"/>
                </a:cxn>
                <a:cxn ang="0">
                  <a:pos x="361" y="386"/>
                </a:cxn>
                <a:cxn ang="0">
                  <a:pos x="321" y="388"/>
                </a:cxn>
                <a:cxn ang="0">
                  <a:pos x="235" y="386"/>
                </a:cxn>
                <a:cxn ang="0">
                  <a:pos x="160" y="374"/>
                </a:cxn>
                <a:cxn ang="0">
                  <a:pos x="102" y="359"/>
                </a:cxn>
                <a:cxn ang="0">
                  <a:pos x="66" y="342"/>
                </a:cxn>
                <a:cxn ang="0">
                  <a:pos x="37" y="325"/>
                </a:cxn>
                <a:cxn ang="0">
                  <a:pos x="16" y="307"/>
                </a:cxn>
                <a:cxn ang="0">
                  <a:pos x="4" y="292"/>
                </a:cxn>
                <a:cxn ang="0">
                  <a:pos x="0" y="275"/>
                </a:cxn>
                <a:cxn ang="0">
                  <a:pos x="6" y="250"/>
                </a:cxn>
                <a:cxn ang="0">
                  <a:pos x="25" y="229"/>
                </a:cxn>
                <a:cxn ang="0">
                  <a:pos x="60" y="211"/>
                </a:cxn>
                <a:cxn ang="0">
                  <a:pos x="106" y="200"/>
                </a:cxn>
                <a:cxn ang="0">
                  <a:pos x="164" y="192"/>
                </a:cxn>
                <a:cxn ang="0">
                  <a:pos x="421" y="156"/>
                </a:cxn>
                <a:cxn ang="0">
                  <a:pos x="764" y="94"/>
                </a:cxn>
                <a:cxn ang="0">
                  <a:pos x="1102" y="25"/>
                </a:cxn>
                <a:cxn ang="0">
                  <a:pos x="1148" y="15"/>
                </a:cxn>
                <a:cxn ang="0">
                  <a:pos x="1185" y="8"/>
                </a:cxn>
                <a:cxn ang="0">
                  <a:pos x="1212" y="4"/>
                </a:cxn>
                <a:cxn ang="0">
                  <a:pos x="1233" y="2"/>
                </a:cxn>
                <a:cxn ang="0">
                  <a:pos x="1246" y="0"/>
                </a:cxn>
              </a:cxnLst>
              <a:rect l="0" t="0" r="r" b="b"/>
              <a:pathLst>
                <a:path w="1634" h="388">
                  <a:moveTo>
                    <a:pt x="1248" y="0"/>
                  </a:moveTo>
                  <a:lnTo>
                    <a:pt x="1256" y="0"/>
                  </a:lnTo>
                  <a:lnTo>
                    <a:pt x="1263" y="0"/>
                  </a:lnTo>
                  <a:lnTo>
                    <a:pt x="1273" y="2"/>
                  </a:lnTo>
                  <a:lnTo>
                    <a:pt x="1283" y="2"/>
                  </a:lnTo>
                  <a:lnTo>
                    <a:pt x="1294" y="4"/>
                  </a:lnTo>
                  <a:lnTo>
                    <a:pt x="1306" y="6"/>
                  </a:lnTo>
                  <a:lnTo>
                    <a:pt x="1317" y="8"/>
                  </a:lnTo>
                  <a:lnTo>
                    <a:pt x="1333" y="10"/>
                  </a:lnTo>
                  <a:lnTo>
                    <a:pt x="1346" y="12"/>
                  </a:lnTo>
                  <a:lnTo>
                    <a:pt x="1361" y="15"/>
                  </a:lnTo>
                  <a:lnTo>
                    <a:pt x="1379" y="19"/>
                  </a:lnTo>
                  <a:lnTo>
                    <a:pt x="1396" y="23"/>
                  </a:lnTo>
                  <a:lnTo>
                    <a:pt x="1415" y="27"/>
                  </a:lnTo>
                  <a:lnTo>
                    <a:pt x="1434" y="31"/>
                  </a:lnTo>
                  <a:lnTo>
                    <a:pt x="1455" y="37"/>
                  </a:lnTo>
                  <a:lnTo>
                    <a:pt x="1477" y="42"/>
                  </a:lnTo>
                  <a:lnTo>
                    <a:pt x="1496" y="48"/>
                  </a:lnTo>
                  <a:lnTo>
                    <a:pt x="1513" y="56"/>
                  </a:lnTo>
                  <a:lnTo>
                    <a:pt x="1530" y="62"/>
                  </a:lnTo>
                  <a:lnTo>
                    <a:pt x="1546" y="67"/>
                  </a:lnTo>
                  <a:lnTo>
                    <a:pt x="1559" y="75"/>
                  </a:lnTo>
                  <a:lnTo>
                    <a:pt x="1573" y="81"/>
                  </a:lnTo>
                  <a:lnTo>
                    <a:pt x="1584" y="87"/>
                  </a:lnTo>
                  <a:lnTo>
                    <a:pt x="1594" y="92"/>
                  </a:lnTo>
                  <a:lnTo>
                    <a:pt x="1603" y="98"/>
                  </a:lnTo>
                  <a:lnTo>
                    <a:pt x="1611" y="104"/>
                  </a:lnTo>
                  <a:lnTo>
                    <a:pt x="1619" y="110"/>
                  </a:lnTo>
                  <a:lnTo>
                    <a:pt x="1624" y="115"/>
                  </a:lnTo>
                  <a:lnTo>
                    <a:pt x="1628" y="121"/>
                  </a:lnTo>
                  <a:lnTo>
                    <a:pt x="1630" y="127"/>
                  </a:lnTo>
                  <a:lnTo>
                    <a:pt x="1632" y="133"/>
                  </a:lnTo>
                  <a:lnTo>
                    <a:pt x="1634" y="138"/>
                  </a:lnTo>
                  <a:lnTo>
                    <a:pt x="1632" y="146"/>
                  </a:lnTo>
                  <a:lnTo>
                    <a:pt x="1630" y="154"/>
                  </a:lnTo>
                  <a:lnTo>
                    <a:pt x="1626" y="159"/>
                  </a:lnTo>
                  <a:lnTo>
                    <a:pt x="1621" y="167"/>
                  </a:lnTo>
                  <a:lnTo>
                    <a:pt x="1615" y="175"/>
                  </a:lnTo>
                  <a:lnTo>
                    <a:pt x="1607" y="181"/>
                  </a:lnTo>
                  <a:lnTo>
                    <a:pt x="1597" y="188"/>
                  </a:lnTo>
                  <a:lnTo>
                    <a:pt x="1586" y="194"/>
                  </a:lnTo>
                  <a:lnTo>
                    <a:pt x="1573" y="202"/>
                  </a:lnTo>
                  <a:lnTo>
                    <a:pt x="1559" y="207"/>
                  </a:lnTo>
                  <a:lnTo>
                    <a:pt x="1542" y="213"/>
                  </a:lnTo>
                  <a:lnTo>
                    <a:pt x="1525" y="219"/>
                  </a:lnTo>
                  <a:lnTo>
                    <a:pt x="1507" y="225"/>
                  </a:lnTo>
                  <a:lnTo>
                    <a:pt x="1486" y="229"/>
                  </a:lnTo>
                  <a:lnTo>
                    <a:pt x="1465" y="234"/>
                  </a:lnTo>
                  <a:lnTo>
                    <a:pt x="1442" y="238"/>
                  </a:lnTo>
                  <a:lnTo>
                    <a:pt x="1421" y="240"/>
                  </a:lnTo>
                  <a:lnTo>
                    <a:pt x="1400" y="244"/>
                  </a:lnTo>
                  <a:lnTo>
                    <a:pt x="1381" y="246"/>
                  </a:lnTo>
                  <a:lnTo>
                    <a:pt x="1361" y="248"/>
                  </a:lnTo>
                  <a:lnTo>
                    <a:pt x="1344" y="250"/>
                  </a:lnTo>
                  <a:lnTo>
                    <a:pt x="1325" y="252"/>
                  </a:lnTo>
                  <a:lnTo>
                    <a:pt x="1290" y="257"/>
                  </a:lnTo>
                  <a:lnTo>
                    <a:pt x="1258" y="261"/>
                  </a:lnTo>
                  <a:lnTo>
                    <a:pt x="1227" y="265"/>
                  </a:lnTo>
                  <a:lnTo>
                    <a:pt x="1196" y="269"/>
                  </a:lnTo>
                  <a:lnTo>
                    <a:pt x="1167" y="275"/>
                  </a:lnTo>
                  <a:lnTo>
                    <a:pt x="1160" y="275"/>
                  </a:lnTo>
                  <a:lnTo>
                    <a:pt x="1152" y="277"/>
                  </a:lnTo>
                  <a:lnTo>
                    <a:pt x="1144" y="278"/>
                  </a:lnTo>
                  <a:lnTo>
                    <a:pt x="1137" y="280"/>
                  </a:lnTo>
                  <a:lnTo>
                    <a:pt x="1127" y="280"/>
                  </a:lnTo>
                  <a:lnTo>
                    <a:pt x="1116" y="282"/>
                  </a:lnTo>
                  <a:lnTo>
                    <a:pt x="1106" y="284"/>
                  </a:lnTo>
                  <a:lnTo>
                    <a:pt x="1095" y="286"/>
                  </a:lnTo>
                  <a:lnTo>
                    <a:pt x="1083" y="288"/>
                  </a:lnTo>
                  <a:lnTo>
                    <a:pt x="1072" y="290"/>
                  </a:lnTo>
                  <a:lnTo>
                    <a:pt x="1058" y="292"/>
                  </a:lnTo>
                  <a:lnTo>
                    <a:pt x="1045" y="296"/>
                  </a:lnTo>
                  <a:lnTo>
                    <a:pt x="1029" y="298"/>
                  </a:lnTo>
                  <a:lnTo>
                    <a:pt x="1016" y="300"/>
                  </a:lnTo>
                  <a:lnTo>
                    <a:pt x="1000" y="302"/>
                  </a:lnTo>
                  <a:lnTo>
                    <a:pt x="983" y="305"/>
                  </a:lnTo>
                  <a:lnTo>
                    <a:pt x="968" y="307"/>
                  </a:lnTo>
                  <a:lnTo>
                    <a:pt x="951" y="311"/>
                  </a:lnTo>
                  <a:lnTo>
                    <a:pt x="931" y="313"/>
                  </a:lnTo>
                  <a:lnTo>
                    <a:pt x="914" y="317"/>
                  </a:lnTo>
                  <a:lnTo>
                    <a:pt x="895" y="319"/>
                  </a:lnTo>
                  <a:lnTo>
                    <a:pt x="876" y="323"/>
                  </a:lnTo>
                  <a:lnTo>
                    <a:pt x="855" y="325"/>
                  </a:lnTo>
                  <a:lnTo>
                    <a:pt x="833" y="328"/>
                  </a:lnTo>
                  <a:lnTo>
                    <a:pt x="812" y="332"/>
                  </a:lnTo>
                  <a:lnTo>
                    <a:pt x="791" y="336"/>
                  </a:lnTo>
                  <a:lnTo>
                    <a:pt x="768" y="340"/>
                  </a:lnTo>
                  <a:lnTo>
                    <a:pt x="745" y="344"/>
                  </a:lnTo>
                  <a:lnTo>
                    <a:pt x="722" y="346"/>
                  </a:lnTo>
                  <a:lnTo>
                    <a:pt x="697" y="350"/>
                  </a:lnTo>
                  <a:lnTo>
                    <a:pt x="672" y="353"/>
                  </a:lnTo>
                  <a:lnTo>
                    <a:pt x="647" y="359"/>
                  </a:lnTo>
                  <a:lnTo>
                    <a:pt x="618" y="361"/>
                  </a:lnTo>
                  <a:lnTo>
                    <a:pt x="592" y="365"/>
                  </a:lnTo>
                  <a:lnTo>
                    <a:pt x="567" y="367"/>
                  </a:lnTo>
                  <a:lnTo>
                    <a:pt x="542" y="371"/>
                  </a:lnTo>
                  <a:lnTo>
                    <a:pt x="517" y="373"/>
                  </a:lnTo>
                  <a:lnTo>
                    <a:pt x="494" y="376"/>
                  </a:lnTo>
                  <a:lnTo>
                    <a:pt x="473" y="378"/>
                  </a:lnTo>
                  <a:lnTo>
                    <a:pt x="451" y="380"/>
                  </a:lnTo>
                  <a:lnTo>
                    <a:pt x="430" y="382"/>
                  </a:lnTo>
                  <a:lnTo>
                    <a:pt x="413" y="384"/>
                  </a:lnTo>
                  <a:lnTo>
                    <a:pt x="394" y="384"/>
                  </a:lnTo>
                  <a:lnTo>
                    <a:pt x="377" y="386"/>
                  </a:lnTo>
                  <a:lnTo>
                    <a:pt x="361" y="386"/>
                  </a:lnTo>
                  <a:lnTo>
                    <a:pt x="346" y="388"/>
                  </a:lnTo>
                  <a:lnTo>
                    <a:pt x="332" y="388"/>
                  </a:lnTo>
                  <a:lnTo>
                    <a:pt x="321" y="388"/>
                  </a:lnTo>
                  <a:lnTo>
                    <a:pt x="290" y="388"/>
                  </a:lnTo>
                  <a:lnTo>
                    <a:pt x="261" y="386"/>
                  </a:lnTo>
                  <a:lnTo>
                    <a:pt x="235" y="386"/>
                  </a:lnTo>
                  <a:lnTo>
                    <a:pt x="208" y="382"/>
                  </a:lnTo>
                  <a:lnTo>
                    <a:pt x="183" y="380"/>
                  </a:lnTo>
                  <a:lnTo>
                    <a:pt x="160" y="374"/>
                  </a:lnTo>
                  <a:lnTo>
                    <a:pt x="137" y="371"/>
                  </a:lnTo>
                  <a:lnTo>
                    <a:pt x="117" y="365"/>
                  </a:lnTo>
                  <a:lnTo>
                    <a:pt x="102" y="359"/>
                  </a:lnTo>
                  <a:lnTo>
                    <a:pt x="91" y="353"/>
                  </a:lnTo>
                  <a:lnTo>
                    <a:pt x="77" y="348"/>
                  </a:lnTo>
                  <a:lnTo>
                    <a:pt x="66" y="342"/>
                  </a:lnTo>
                  <a:lnTo>
                    <a:pt x="56" y="336"/>
                  </a:lnTo>
                  <a:lnTo>
                    <a:pt x="46" y="330"/>
                  </a:lnTo>
                  <a:lnTo>
                    <a:pt x="37" y="325"/>
                  </a:lnTo>
                  <a:lnTo>
                    <a:pt x="29" y="319"/>
                  </a:lnTo>
                  <a:lnTo>
                    <a:pt x="23" y="313"/>
                  </a:lnTo>
                  <a:lnTo>
                    <a:pt x="16" y="307"/>
                  </a:lnTo>
                  <a:lnTo>
                    <a:pt x="12" y="302"/>
                  </a:lnTo>
                  <a:lnTo>
                    <a:pt x="6" y="298"/>
                  </a:lnTo>
                  <a:lnTo>
                    <a:pt x="4" y="292"/>
                  </a:lnTo>
                  <a:lnTo>
                    <a:pt x="2" y="286"/>
                  </a:lnTo>
                  <a:lnTo>
                    <a:pt x="0" y="280"/>
                  </a:lnTo>
                  <a:lnTo>
                    <a:pt x="0" y="275"/>
                  </a:lnTo>
                  <a:lnTo>
                    <a:pt x="0" y="265"/>
                  </a:lnTo>
                  <a:lnTo>
                    <a:pt x="2" y="257"/>
                  </a:lnTo>
                  <a:lnTo>
                    <a:pt x="6" y="250"/>
                  </a:lnTo>
                  <a:lnTo>
                    <a:pt x="12" y="242"/>
                  </a:lnTo>
                  <a:lnTo>
                    <a:pt x="18" y="234"/>
                  </a:lnTo>
                  <a:lnTo>
                    <a:pt x="25" y="229"/>
                  </a:lnTo>
                  <a:lnTo>
                    <a:pt x="37" y="223"/>
                  </a:lnTo>
                  <a:lnTo>
                    <a:pt x="46" y="217"/>
                  </a:lnTo>
                  <a:lnTo>
                    <a:pt x="60" y="211"/>
                  </a:lnTo>
                  <a:lnTo>
                    <a:pt x="73" y="207"/>
                  </a:lnTo>
                  <a:lnTo>
                    <a:pt x="89" y="204"/>
                  </a:lnTo>
                  <a:lnTo>
                    <a:pt x="106" y="200"/>
                  </a:lnTo>
                  <a:lnTo>
                    <a:pt x="123" y="198"/>
                  </a:lnTo>
                  <a:lnTo>
                    <a:pt x="142" y="194"/>
                  </a:lnTo>
                  <a:lnTo>
                    <a:pt x="164" y="192"/>
                  </a:lnTo>
                  <a:lnTo>
                    <a:pt x="187" y="192"/>
                  </a:lnTo>
                  <a:lnTo>
                    <a:pt x="304" y="175"/>
                  </a:lnTo>
                  <a:lnTo>
                    <a:pt x="421" y="156"/>
                  </a:lnTo>
                  <a:lnTo>
                    <a:pt x="536" y="136"/>
                  </a:lnTo>
                  <a:lnTo>
                    <a:pt x="651" y="117"/>
                  </a:lnTo>
                  <a:lnTo>
                    <a:pt x="764" y="94"/>
                  </a:lnTo>
                  <a:lnTo>
                    <a:pt x="878" y="73"/>
                  </a:lnTo>
                  <a:lnTo>
                    <a:pt x="991" y="48"/>
                  </a:lnTo>
                  <a:lnTo>
                    <a:pt x="1102" y="25"/>
                  </a:lnTo>
                  <a:lnTo>
                    <a:pt x="1119" y="21"/>
                  </a:lnTo>
                  <a:lnTo>
                    <a:pt x="1133" y="17"/>
                  </a:lnTo>
                  <a:lnTo>
                    <a:pt x="1148" y="15"/>
                  </a:lnTo>
                  <a:lnTo>
                    <a:pt x="1160" y="12"/>
                  </a:lnTo>
                  <a:lnTo>
                    <a:pt x="1173" y="10"/>
                  </a:lnTo>
                  <a:lnTo>
                    <a:pt x="1185" y="8"/>
                  </a:lnTo>
                  <a:lnTo>
                    <a:pt x="1194" y="6"/>
                  </a:lnTo>
                  <a:lnTo>
                    <a:pt x="1204" y="6"/>
                  </a:lnTo>
                  <a:lnTo>
                    <a:pt x="1212" y="4"/>
                  </a:lnTo>
                  <a:lnTo>
                    <a:pt x="1219" y="2"/>
                  </a:lnTo>
                  <a:lnTo>
                    <a:pt x="1227" y="2"/>
                  </a:lnTo>
                  <a:lnTo>
                    <a:pt x="1233" y="2"/>
                  </a:lnTo>
                  <a:lnTo>
                    <a:pt x="1239" y="0"/>
                  </a:lnTo>
                  <a:lnTo>
                    <a:pt x="1242" y="0"/>
                  </a:lnTo>
                  <a:lnTo>
                    <a:pt x="1246" y="0"/>
                  </a:lnTo>
                  <a:lnTo>
                    <a:pt x="1248" y="0"/>
                  </a:lnTo>
                  <a:lnTo>
                    <a:pt x="124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32"/>
            <p:cNvSpPr>
              <a:spLocks/>
            </p:cNvSpPr>
            <p:nvPr/>
          </p:nvSpPr>
          <p:spPr bwMode="auto">
            <a:xfrm>
              <a:off x="7086600" y="3429000"/>
              <a:ext cx="1277938" cy="284162"/>
            </a:xfrm>
            <a:custGeom>
              <a:avLst/>
              <a:gdLst/>
              <a:ahLst/>
              <a:cxnLst>
                <a:cxn ang="0">
                  <a:pos x="1287" y="0"/>
                </a:cxn>
                <a:cxn ang="0">
                  <a:pos x="1323" y="6"/>
                </a:cxn>
                <a:cxn ang="0">
                  <a:pos x="1363" y="18"/>
                </a:cxn>
                <a:cxn ang="0">
                  <a:pos x="1407" y="35"/>
                </a:cxn>
                <a:cxn ang="0">
                  <a:pos x="1457" y="58"/>
                </a:cxn>
                <a:cxn ang="0">
                  <a:pos x="1507" y="87"/>
                </a:cxn>
                <a:cxn ang="0">
                  <a:pos x="1544" y="116"/>
                </a:cxn>
                <a:cxn ang="0">
                  <a:pos x="1573" y="142"/>
                </a:cxn>
                <a:cxn ang="0">
                  <a:pos x="1594" y="166"/>
                </a:cxn>
                <a:cxn ang="0">
                  <a:pos x="1607" y="189"/>
                </a:cxn>
                <a:cxn ang="0">
                  <a:pos x="1611" y="210"/>
                </a:cxn>
                <a:cxn ang="0">
                  <a:pos x="1609" y="223"/>
                </a:cxn>
                <a:cxn ang="0">
                  <a:pos x="1601" y="235"/>
                </a:cxn>
                <a:cxn ang="0">
                  <a:pos x="1584" y="244"/>
                </a:cxn>
                <a:cxn ang="0">
                  <a:pos x="1546" y="250"/>
                </a:cxn>
                <a:cxn ang="0">
                  <a:pos x="1375" y="254"/>
                </a:cxn>
                <a:cxn ang="0">
                  <a:pos x="1212" y="263"/>
                </a:cxn>
                <a:cxn ang="0">
                  <a:pos x="1070" y="279"/>
                </a:cxn>
                <a:cxn ang="0">
                  <a:pos x="962" y="290"/>
                </a:cxn>
                <a:cxn ang="0">
                  <a:pos x="866" y="300"/>
                </a:cxn>
                <a:cxn ang="0">
                  <a:pos x="782" y="309"/>
                </a:cxn>
                <a:cxn ang="0">
                  <a:pos x="707" y="317"/>
                </a:cxn>
                <a:cxn ang="0">
                  <a:pos x="643" y="323"/>
                </a:cxn>
                <a:cxn ang="0">
                  <a:pos x="592" y="329"/>
                </a:cxn>
                <a:cxn ang="0">
                  <a:pos x="549" y="333"/>
                </a:cxn>
                <a:cxn ang="0">
                  <a:pos x="519" y="336"/>
                </a:cxn>
                <a:cxn ang="0">
                  <a:pos x="499" y="338"/>
                </a:cxn>
                <a:cxn ang="0">
                  <a:pos x="490" y="340"/>
                </a:cxn>
                <a:cxn ang="0">
                  <a:pos x="450" y="344"/>
                </a:cxn>
                <a:cxn ang="0">
                  <a:pos x="394" y="350"/>
                </a:cxn>
                <a:cxn ang="0">
                  <a:pos x="342" y="354"/>
                </a:cxn>
                <a:cxn ang="0">
                  <a:pos x="296" y="356"/>
                </a:cxn>
                <a:cxn ang="0">
                  <a:pos x="256" y="357"/>
                </a:cxn>
                <a:cxn ang="0">
                  <a:pos x="217" y="357"/>
                </a:cxn>
                <a:cxn ang="0">
                  <a:pos x="171" y="356"/>
                </a:cxn>
                <a:cxn ang="0">
                  <a:pos x="133" y="348"/>
                </a:cxn>
                <a:cxn ang="0">
                  <a:pos x="98" y="336"/>
                </a:cxn>
                <a:cxn ang="0">
                  <a:pos x="69" y="323"/>
                </a:cxn>
                <a:cxn ang="0">
                  <a:pos x="46" y="304"/>
                </a:cxn>
                <a:cxn ang="0">
                  <a:pos x="20" y="269"/>
                </a:cxn>
                <a:cxn ang="0">
                  <a:pos x="2" y="233"/>
                </a:cxn>
                <a:cxn ang="0">
                  <a:pos x="0" y="202"/>
                </a:cxn>
                <a:cxn ang="0">
                  <a:pos x="4" y="183"/>
                </a:cxn>
                <a:cxn ang="0">
                  <a:pos x="14" y="167"/>
                </a:cxn>
                <a:cxn ang="0">
                  <a:pos x="29" y="158"/>
                </a:cxn>
                <a:cxn ang="0">
                  <a:pos x="48" y="152"/>
                </a:cxn>
                <a:cxn ang="0">
                  <a:pos x="75" y="150"/>
                </a:cxn>
                <a:cxn ang="0">
                  <a:pos x="254" y="137"/>
                </a:cxn>
                <a:cxn ang="0">
                  <a:pos x="425" y="121"/>
                </a:cxn>
                <a:cxn ang="0">
                  <a:pos x="592" y="102"/>
                </a:cxn>
                <a:cxn ang="0">
                  <a:pos x="753" y="79"/>
                </a:cxn>
                <a:cxn ang="0">
                  <a:pos x="962" y="43"/>
                </a:cxn>
                <a:cxn ang="0">
                  <a:pos x="1043" y="27"/>
                </a:cxn>
                <a:cxn ang="0">
                  <a:pos x="1112" y="16"/>
                </a:cxn>
                <a:cxn ang="0">
                  <a:pos x="1169" y="8"/>
                </a:cxn>
                <a:cxn ang="0">
                  <a:pos x="1217" y="2"/>
                </a:cxn>
                <a:cxn ang="0">
                  <a:pos x="1256" y="0"/>
                </a:cxn>
              </a:cxnLst>
              <a:rect l="0" t="0" r="r" b="b"/>
              <a:pathLst>
                <a:path w="1611" h="357">
                  <a:moveTo>
                    <a:pt x="1265" y="0"/>
                  </a:moveTo>
                  <a:lnTo>
                    <a:pt x="1277" y="0"/>
                  </a:lnTo>
                  <a:lnTo>
                    <a:pt x="1287" y="0"/>
                  </a:lnTo>
                  <a:lnTo>
                    <a:pt x="1298" y="2"/>
                  </a:lnTo>
                  <a:lnTo>
                    <a:pt x="1310" y="4"/>
                  </a:lnTo>
                  <a:lnTo>
                    <a:pt x="1323" y="6"/>
                  </a:lnTo>
                  <a:lnTo>
                    <a:pt x="1334" y="10"/>
                  </a:lnTo>
                  <a:lnTo>
                    <a:pt x="1348" y="14"/>
                  </a:lnTo>
                  <a:lnTo>
                    <a:pt x="1363" y="18"/>
                  </a:lnTo>
                  <a:lnTo>
                    <a:pt x="1377" y="23"/>
                  </a:lnTo>
                  <a:lnTo>
                    <a:pt x="1392" y="29"/>
                  </a:lnTo>
                  <a:lnTo>
                    <a:pt x="1407" y="35"/>
                  </a:lnTo>
                  <a:lnTo>
                    <a:pt x="1425" y="43"/>
                  </a:lnTo>
                  <a:lnTo>
                    <a:pt x="1440" y="50"/>
                  </a:lnTo>
                  <a:lnTo>
                    <a:pt x="1457" y="58"/>
                  </a:lnTo>
                  <a:lnTo>
                    <a:pt x="1475" y="68"/>
                  </a:lnTo>
                  <a:lnTo>
                    <a:pt x="1494" y="77"/>
                  </a:lnTo>
                  <a:lnTo>
                    <a:pt x="1507" y="87"/>
                  </a:lnTo>
                  <a:lnTo>
                    <a:pt x="1521" y="98"/>
                  </a:lnTo>
                  <a:lnTo>
                    <a:pt x="1532" y="106"/>
                  </a:lnTo>
                  <a:lnTo>
                    <a:pt x="1544" y="116"/>
                  </a:lnTo>
                  <a:lnTo>
                    <a:pt x="1553" y="125"/>
                  </a:lnTo>
                  <a:lnTo>
                    <a:pt x="1563" y="133"/>
                  </a:lnTo>
                  <a:lnTo>
                    <a:pt x="1573" y="142"/>
                  </a:lnTo>
                  <a:lnTo>
                    <a:pt x="1580" y="150"/>
                  </a:lnTo>
                  <a:lnTo>
                    <a:pt x="1588" y="158"/>
                  </a:lnTo>
                  <a:lnTo>
                    <a:pt x="1594" y="166"/>
                  </a:lnTo>
                  <a:lnTo>
                    <a:pt x="1599" y="173"/>
                  </a:lnTo>
                  <a:lnTo>
                    <a:pt x="1603" y="181"/>
                  </a:lnTo>
                  <a:lnTo>
                    <a:pt x="1607" y="189"/>
                  </a:lnTo>
                  <a:lnTo>
                    <a:pt x="1609" y="194"/>
                  </a:lnTo>
                  <a:lnTo>
                    <a:pt x="1611" y="202"/>
                  </a:lnTo>
                  <a:lnTo>
                    <a:pt x="1611" y="210"/>
                  </a:lnTo>
                  <a:lnTo>
                    <a:pt x="1611" y="213"/>
                  </a:lnTo>
                  <a:lnTo>
                    <a:pt x="1609" y="219"/>
                  </a:lnTo>
                  <a:lnTo>
                    <a:pt x="1609" y="223"/>
                  </a:lnTo>
                  <a:lnTo>
                    <a:pt x="1607" y="227"/>
                  </a:lnTo>
                  <a:lnTo>
                    <a:pt x="1603" y="231"/>
                  </a:lnTo>
                  <a:lnTo>
                    <a:pt x="1601" y="235"/>
                  </a:lnTo>
                  <a:lnTo>
                    <a:pt x="1597" y="238"/>
                  </a:lnTo>
                  <a:lnTo>
                    <a:pt x="1594" y="240"/>
                  </a:lnTo>
                  <a:lnTo>
                    <a:pt x="1584" y="244"/>
                  </a:lnTo>
                  <a:lnTo>
                    <a:pt x="1573" y="248"/>
                  </a:lnTo>
                  <a:lnTo>
                    <a:pt x="1561" y="250"/>
                  </a:lnTo>
                  <a:lnTo>
                    <a:pt x="1546" y="250"/>
                  </a:lnTo>
                  <a:lnTo>
                    <a:pt x="1488" y="250"/>
                  </a:lnTo>
                  <a:lnTo>
                    <a:pt x="1430" y="252"/>
                  </a:lnTo>
                  <a:lnTo>
                    <a:pt x="1375" y="254"/>
                  </a:lnTo>
                  <a:lnTo>
                    <a:pt x="1319" y="256"/>
                  </a:lnTo>
                  <a:lnTo>
                    <a:pt x="1265" y="260"/>
                  </a:lnTo>
                  <a:lnTo>
                    <a:pt x="1212" y="263"/>
                  </a:lnTo>
                  <a:lnTo>
                    <a:pt x="1160" y="269"/>
                  </a:lnTo>
                  <a:lnTo>
                    <a:pt x="1108" y="275"/>
                  </a:lnTo>
                  <a:lnTo>
                    <a:pt x="1070" y="279"/>
                  </a:lnTo>
                  <a:lnTo>
                    <a:pt x="1033" y="283"/>
                  </a:lnTo>
                  <a:lnTo>
                    <a:pt x="997" y="286"/>
                  </a:lnTo>
                  <a:lnTo>
                    <a:pt x="962" y="290"/>
                  </a:lnTo>
                  <a:lnTo>
                    <a:pt x="929" y="292"/>
                  </a:lnTo>
                  <a:lnTo>
                    <a:pt x="897" y="296"/>
                  </a:lnTo>
                  <a:lnTo>
                    <a:pt x="866" y="300"/>
                  </a:lnTo>
                  <a:lnTo>
                    <a:pt x="837" y="302"/>
                  </a:lnTo>
                  <a:lnTo>
                    <a:pt x="809" y="306"/>
                  </a:lnTo>
                  <a:lnTo>
                    <a:pt x="782" y="309"/>
                  </a:lnTo>
                  <a:lnTo>
                    <a:pt x="755" y="311"/>
                  </a:lnTo>
                  <a:lnTo>
                    <a:pt x="730" y="313"/>
                  </a:lnTo>
                  <a:lnTo>
                    <a:pt x="707" y="317"/>
                  </a:lnTo>
                  <a:lnTo>
                    <a:pt x="686" y="319"/>
                  </a:lnTo>
                  <a:lnTo>
                    <a:pt x="665" y="321"/>
                  </a:lnTo>
                  <a:lnTo>
                    <a:pt x="643" y="323"/>
                  </a:lnTo>
                  <a:lnTo>
                    <a:pt x="626" y="325"/>
                  </a:lnTo>
                  <a:lnTo>
                    <a:pt x="607" y="327"/>
                  </a:lnTo>
                  <a:lnTo>
                    <a:pt x="592" y="329"/>
                  </a:lnTo>
                  <a:lnTo>
                    <a:pt x="576" y="331"/>
                  </a:lnTo>
                  <a:lnTo>
                    <a:pt x="563" y="333"/>
                  </a:lnTo>
                  <a:lnTo>
                    <a:pt x="549" y="333"/>
                  </a:lnTo>
                  <a:lnTo>
                    <a:pt x="538" y="334"/>
                  </a:lnTo>
                  <a:lnTo>
                    <a:pt x="528" y="336"/>
                  </a:lnTo>
                  <a:lnTo>
                    <a:pt x="519" y="336"/>
                  </a:lnTo>
                  <a:lnTo>
                    <a:pt x="511" y="338"/>
                  </a:lnTo>
                  <a:lnTo>
                    <a:pt x="505" y="338"/>
                  </a:lnTo>
                  <a:lnTo>
                    <a:pt x="499" y="338"/>
                  </a:lnTo>
                  <a:lnTo>
                    <a:pt x="496" y="338"/>
                  </a:lnTo>
                  <a:lnTo>
                    <a:pt x="492" y="340"/>
                  </a:lnTo>
                  <a:lnTo>
                    <a:pt x="490" y="340"/>
                  </a:lnTo>
                  <a:lnTo>
                    <a:pt x="490" y="340"/>
                  </a:lnTo>
                  <a:lnTo>
                    <a:pt x="469" y="342"/>
                  </a:lnTo>
                  <a:lnTo>
                    <a:pt x="450" y="344"/>
                  </a:lnTo>
                  <a:lnTo>
                    <a:pt x="430" y="346"/>
                  </a:lnTo>
                  <a:lnTo>
                    <a:pt x="411" y="348"/>
                  </a:lnTo>
                  <a:lnTo>
                    <a:pt x="394" y="350"/>
                  </a:lnTo>
                  <a:lnTo>
                    <a:pt x="375" y="352"/>
                  </a:lnTo>
                  <a:lnTo>
                    <a:pt x="357" y="352"/>
                  </a:lnTo>
                  <a:lnTo>
                    <a:pt x="342" y="354"/>
                  </a:lnTo>
                  <a:lnTo>
                    <a:pt x="327" y="356"/>
                  </a:lnTo>
                  <a:lnTo>
                    <a:pt x="311" y="356"/>
                  </a:lnTo>
                  <a:lnTo>
                    <a:pt x="296" y="356"/>
                  </a:lnTo>
                  <a:lnTo>
                    <a:pt x="283" y="357"/>
                  </a:lnTo>
                  <a:lnTo>
                    <a:pt x="269" y="357"/>
                  </a:lnTo>
                  <a:lnTo>
                    <a:pt x="256" y="357"/>
                  </a:lnTo>
                  <a:lnTo>
                    <a:pt x="244" y="357"/>
                  </a:lnTo>
                  <a:lnTo>
                    <a:pt x="233" y="357"/>
                  </a:lnTo>
                  <a:lnTo>
                    <a:pt x="217" y="357"/>
                  </a:lnTo>
                  <a:lnTo>
                    <a:pt x="202" y="357"/>
                  </a:lnTo>
                  <a:lnTo>
                    <a:pt x="187" y="356"/>
                  </a:lnTo>
                  <a:lnTo>
                    <a:pt x="171" y="356"/>
                  </a:lnTo>
                  <a:lnTo>
                    <a:pt x="158" y="354"/>
                  </a:lnTo>
                  <a:lnTo>
                    <a:pt x="144" y="350"/>
                  </a:lnTo>
                  <a:lnTo>
                    <a:pt x="133" y="348"/>
                  </a:lnTo>
                  <a:lnTo>
                    <a:pt x="119" y="344"/>
                  </a:lnTo>
                  <a:lnTo>
                    <a:pt x="108" y="340"/>
                  </a:lnTo>
                  <a:lnTo>
                    <a:pt x="98" y="336"/>
                  </a:lnTo>
                  <a:lnTo>
                    <a:pt x="87" y="333"/>
                  </a:lnTo>
                  <a:lnTo>
                    <a:pt x="77" y="329"/>
                  </a:lnTo>
                  <a:lnTo>
                    <a:pt x="69" y="323"/>
                  </a:lnTo>
                  <a:lnTo>
                    <a:pt x="60" y="317"/>
                  </a:lnTo>
                  <a:lnTo>
                    <a:pt x="54" y="311"/>
                  </a:lnTo>
                  <a:lnTo>
                    <a:pt x="46" y="304"/>
                  </a:lnTo>
                  <a:lnTo>
                    <a:pt x="37" y="292"/>
                  </a:lnTo>
                  <a:lnTo>
                    <a:pt x="27" y="281"/>
                  </a:lnTo>
                  <a:lnTo>
                    <a:pt x="20" y="269"/>
                  </a:lnTo>
                  <a:lnTo>
                    <a:pt x="12" y="256"/>
                  </a:lnTo>
                  <a:lnTo>
                    <a:pt x="6" y="244"/>
                  </a:lnTo>
                  <a:lnTo>
                    <a:pt x="2" y="233"/>
                  </a:lnTo>
                  <a:lnTo>
                    <a:pt x="0" y="219"/>
                  </a:lnTo>
                  <a:lnTo>
                    <a:pt x="0" y="210"/>
                  </a:lnTo>
                  <a:lnTo>
                    <a:pt x="0" y="202"/>
                  </a:lnTo>
                  <a:lnTo>
                    <a:pt x="0" y="194"/>
                  </a:lnTo>
                  <a:lnTo>
                    <a:pt x="2" y="189"/>
                  </a:lnTo>
                  <a:lnTo>
                    <a:pt x="4" y="183"/>
                  </a:lnTo>
                  <a:lnTo>
                    <a:pt x="6" y="177"/>
                  </a:lnTo>
                  <a:lnTo>
                    <a:pt x="10" y="171"/>
                  </a:lnTo>
                  <a:lnTo>
                    <a:pt x="14" y="167"/>
                  </a:lnTo>
                  <a:lnTo>
                    <a:pt x="18" y="164"/>
                  </a:lnTo>
                  <a:lnTo>
                    <a:pt x="23" y="160"/>
                  </a:lnTo>
                  <a:lnTo>
                    <a:pt x="29" y="158"/>
                  </a:lnTo>
                  <a:lnTo>
                    <a:pt x="35" y="154"/>
                  </a:lnTo>
                  <a:lnTo>
                    <a:pt x="41" y="152"/>
                  </a:lnTo>
                  <a:lnTo>
                    <a:pt x="48" y="152"/>
                  </a:lnTo>
                  <a:lnTo>
                    <a:pt x="56" y="150"/>
                  </a:lnTo>
                  <a:lnTo>
                    <a:pt x="66" y="150"/>
                  </a:lnTo>
                  <a:lnTo>
                    <a:pt x="75" y="150"/>
                  </a:lnTo>
                  <a:lnTo>
                    <a:pt x="135" y="146"/>
                  </a:lnTo>
                  <a:lnTo>
                    <a:pt x="194" y="142"/>
                  </a:lnTo>
                  <a:lnTo>
                    <a:pt x="254" y="137"/>
                  </a:lnTo>
                  <a:lnTo>
                    <a:pt x="311" y="133"/>
                  </a:lnTo>
                  <a:lnTo>
                    <a:pt x="369" y="127"/>
                  </a:lnTo>
                  <a:lnTo>
                    <a:pt x="425" y="121"/>
                  </a:lnTo>
                  <a:lnTo>
                    <a:pt x="480" y="116"/>
                  </a:lnTo>
                  <a:lnTo>
                    <a:pt x="536" y="110"/>
                  </a:lnTo>
                  <a:lnTo>
                    <a:pt x="592" y="102"/>
                  </a:lnTo>
                  <a:lnTo>
                    <a:pt x="645" y="94"/>
                  </a:lnTo>
                  <a:lnTo>
                    <a:pt x="699" y="87"/>
                  </a:lnTo>
                  <a:lnTo>
                    <a:pt x="753" y="79"/>
                  </a:lnTo>
                  <a:lnTo>
                    <a:pt x="807" y="70"/>
                  </a:lnTo>
                  <a:lnTo>
                    <a:pt x="858" y="62"/>
                  </a:lnTo>
                  <a:lnTo>
                    <a:pt x="962" y="43"/>
                  </a:lnTo>
                  <a:lnTo>
                    <a:pt x="991" y="37"/>
                  </a:lnTo>
                  <a:lnTo>
                    <a:pt x="1018" y="31"/>
                  </a:lnTo>
                  <a:lnTo>
                    <a:pt x="1043" y="27"/>
                  </a:lnTo>
                  <a:lnTo>
                    <a:pt x="1066" y="22"/>
                  </a:lnTo>
                  <a:lnTo>
                    <a:pt x="1089" y="18"/>
                  </a:lnTo>
                  <a:lnTo>
                    <a:pt x="1112" y="16"/>
                  </a:lnTo>
                  <a:lnTo>
                    <a:pt x="1133" y="12"/>
                  </a:lnTo>
                  <a:lnTo>
                    <a:pt x="1152" y="10"/>
                  </a:lnTo>
                  <a:lnTo>
                    <a:pt x="1169" y="8"/>
                  </a:lnTo>
                  <a:lnTo>
                    <a:pt x="1187" y="4"/>
                  </a:lnTo>
                  <a:lnTo>
                    <a:pt x="1202" y="4"/>
                  </a:lnTo>
                  <a:lnTo>
                    <a:pt x="1217" y="2"/>
                  </a:lnTo>
                  <a:lnTo>
                    <a:pt x="1231" y="0"/>
                  </a:lnTo>
                  <a:lnTo>
                    <a:pt x="1244" y="0"/>
                  </a:lnTo>
                  <a:lnTo>
                    <a:pt x="1256" y="0"/>
                  </a:lnTo>
                  <a:lnTo>
                    <a:pt x="1265" y="0"/>
                  </a:lnTo>
                  <a:lnTo>
                    <a:pt x="126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31"/>
          <p:cNvSpPr>
            <a:spLocks/>
          </p:cNvSpPr>
          <p:nvPr/>
        </p:nvSpPr>
        <p:spPr bwMode="auto">
          <a:xfrm>
            <a:off x="3962400" y="2209800"/>
            <a:ext cx="1060450" cy="174625"/>
          </a:xfrm>
          <a:custGeom>
            <a:avLst/>
            <a:gdLst>
              <a:gd name="T0" fmla="*/ 3786893 w 5367"/>
              <a:gd name="T1" fmla="*/ 1590 h 699"/>
              <a:gd name="T2" fmla="*/ 3811504 w 5367"/>
              <a:gd name="T3" fmla="*/ 7949 h 699"/>
              <a:gd name="T4" fmla="*/ 3846435 w 5367"/>
              <a:gd name="T5" fmla="*/ 16693 h 699"/>
              <a:gd name="T6" fmla="*/ 3890894 w 5367"/>
              <a:gd name="T7" fmla="*/ 31001 h 699"/>
              <a:gd name="T8" fmla="*/ 3945673 w 5367"/>
              <a:gd name="T9" fmla="*/ 50873 h 699"/>
              <a:gd name="T10" fmla="*/ 4009184 w 5367"/>
              <a:gd name="T11" fmla="*/ 73129 h 699"/>
              <a:gd name="T12" fmla="*/ 4078253 w 5367"/>
              <a:gd name="T13" fmla="*/ 104130 h 699"/>
              <a:gd name="T14" fmla="*/ 4133032 w 5367"/>
              <a:gd name="T15" fmla="*/ 139105 h 699"/>
              <a:gd name="T16" fmla="*/ 4178285 w 5367"/>
              <a:gd name="T17" fmla="*/ 170900 h 699"/>
              <a:gd name="T18" fmla="*/ 4214804 w 5367"/>
              <a:gd name="T19" fmla="*/ 203491 h 699"/>
              <a:gd name="T20" fmla="*/ 4241003 w 5367"/>
              <a:gd name="T21" fmla="*/ 235286 h 699"/>
              <a:gd name="T22" fmla="*/ 4256087 w 5367"/>
              <a:gd name="T23" fmla="*/ 263902 h 699"/>
              <a:gd name="T24" fmla="*/ 4260850 w 5367"/>
              <a:gd name="T25" fmla="*/ 293313 h 699"/>
              <a:gd name="T26" fmla="*/ 4254499 w 5367"/>
              <a:gd name="T27" fmla="*/ 314775 h 699"/>
              <a:gd name="T28" fmla="*/ 4233064 w 5367"/>
              <a:gd name="T29" fmla="*/ 333057 h 699"/>
              <a:gd name="T30" fmla="*/ 4198132 w 5367"/>
              <a:gd name="T31" fmla="*/ 346570 h 699"/>
              <a:gd name="T32" fmla="*/ 4149704 w 5367"/>
              <a:gd name="T33" fmla="*/ 356904 h 699"/>
              <a:gd name="T34" fmla="*/ 4086986 w 5367"/>
              <a:gd name="T35" fmla="*/ 363263 h 699"/>
              <a:gd name="T36" fmla="*/ 4010772 w 5367"/>
              <a:gd name="T37" fmla="*/ 368032 h 699"/>
              <a:gd name="T38" fmla="*/ 3773397 w 5367"/>
              <a:gd name="T39" fmla="*/ 363263 h 699"/>
              <a:gd name="T40" fmla="*/ 3508235 w 5367"/>
              <a:gd name="T41" fmla="*/ 360083 h 699"/>
              <a:gd name="T42" fmla="*/ 3233546 w 5367"/>
              <a:gd name="T43" fmla="*/ 356904 h 699"/>
              <a:gd name="T44" fmla="*/ 2930277 w 5367"/>
              <a:gd name="T45" fmla="*/ 358493 h 699"/>
              <a:gd name="T46" fmla="*/ 2567466 w 5367"/>
              <a:gd name="T47" fmla="*/ 368032 h 699"/>
              <a:gd name="T48" fmla="*/ 2149875 w 5367"/>
              <a:gd name="T49" fmla="*/ 386314 h 699"/>
              <a:gd name="T50" fmla="*/ 1589384 w 5367"/>
              <a:gd name="T51" fmla="*/ 418110 h 699"/>
              <a:gd name="T52" fmla="*/ 845501 w 5367"/>
              <a:gd name="T53" fmla="*/ 500778 h 699"/>
              <a:gd name="T54" fmla="*/ 609714 w 5367"/>
              <a:gd name="T55" fmla="*/ 538932 h 699"/>
              <a:gd name="T56" fmla="*/ 533499 w 5367"/>
              <a:gd name="T57" fmla="*/ 550856 h 699"/>
              <a:gd name="T58" fmla="*/ 482690 w 5367"/>
              <a:gd name="T59" fmla="*/ 555625 h 699"/>
              <a:gd name="T60" fmla="*/ 431087 w 5367"/>
              <a:gd name="T61" fmla="*/ 554035 h 699"/>
              <a:gd name="T62" fmla="*/ 351697 w 5367"/>
              <a:gd name="T63" fmla="*/ 537343 h 699"/>
              <a:gd name="T64" fmla="*/ 257223 w 5367"/>
              <a:gd name="T65" fmla="*/ 507137 h 699"/>
              <a:gd name="T66" fmla="*/ 147665 w 5367"/>
              <a:gd name="T67" fmla="*/ 461034 h 699"/>
              <a:gd name="T68" fmla="*/ 61130 w 5367"/>
              <a:gd name="T69" fmla="*/ 414135 h 699"/>
              <a:gd name="T70" fmla="*/ 11908 w 5367"/>
              <a:gd name="T71" fmla="*/ 371212 h 699"/>
              <a:gd name="T72" fmla="*/ 1588 w 5367"/>
              <a:gd name="T73" fmla="*/ 352929 h 699"/>
              <a:gd name="T74" fmla="*/ 1588 w 5367"/>
              <a:gd name="T75" fmla="*/ 328288 h 699"/>
              <a:gd name="T76" fmla="*/ 23023 w 5367"/>
              <a:gd name="T77" fmla="*/ 299672 h 699"/>
              <a:gd name="T78" fmla="*/ 69863 w 5367"/>
              <a:gd name="T79" fmla="*/ 278210 h 699"/>
              <a:gd name="T80" fmla="*/ 169100 w 5367"/>
              <a:gd name="T81" fmla="*/ 267082 h 699"/>
              <a:gd name="T82" fmla="*/ 373132 w 5367"/>
              <a:gd name="T83" fmla="*/ 263902 h 699"/>
              <a:gd name="T84" fmla="*/ 558904 w 5367"/>
              <a:gd name="T85" fmla="*/ 259928 h 699"/>
              <a:gd name="T86" fmla="*/ 726417 w 5367"/>
              <a:gd name="T87" fmla="*/ 253568 h 699"/>
              <a:gd name="T88" fmla="*/ 877257 w 5367"/>
              <a:gd name="T89" fmla="*/ 244030 h 699"/>
              <a:gd name="T90" fmla="*/ 1009838 w 5367"/>
              <a:gd name="T91" fmla="*/ 233696 h 699"/>
              <a:gd name="T92" fmla="*/ 1124159 w 5367"/>
              <a:gd name="T93" fmla="*/ 221773 h 699"/>
              <a:gd name="T94" fmla="*/ 1463154 w 5367"/>
              <a:gd name="T95" fmla="*/ 190773 h 699"/>
              <a:gd name="T96" fmla="*/ 2322151 w 5367"/>
              <a:gd name="T97" fmla="*/ 137515 h 699"/>
              <a:gd name="T98" fmla="*/ 2832628 w 5367"/>
              <a:gd name="T99" fmla="*/ 104130 h 699"/>
              <a:gd name="T100" fmla="*/ 3186706 w 5367"/>
              <a:gd name="T101" fmla="*/ 70745 h 699"/>
              <a:gd name="T102" fmla="*/ 3477273 w 5367"/>
              <a:gd name="T103" fmla="*/ 38155 h 699"/>
              <a:gd name="T104" fmla="*/ 3629701 w 5367"/>
              <a:gd name="T105" fmla="*/ 16693 h 699"/>
              <a:gd name="T106" fmla="*/ 3701946 w 5367"/>
              <a:gd name="T107" fmla="*/ 7949 h 699"/>
              <a:gd name="T108" fmla="*/ 3753549 w 5367"/>
              <a:gd name="T109" fmla="*/ 1590 h 69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367" h="699">
                <a:moveTo>
                  <a:pt x="4755" y="0"/>
                </a:moveTo>
                <a:lnTo>
                  <a:pt x="4757" y="0"/>
                </a:lnTo>
                <a:lnTo>
                  <a:pt x="4760" y="0"/>
                </a:lnTo>
                <a:lnTo>
                  <a:pt x="4766" y="2"/>
                </a:lnTo>
                <a:lnTo>
                  <a:pt x="4770" y="2"/>
                </a:lnTo>
                <a:lnTo>
                  <a:pt x="4776" y="2"/>
                </a:lnTo>
                <a:lnTo>
                  <a:pt x="4782" y="4"/>
                </a:lnTo>
                <a:lnTo>
                  <a:pt x="4787" y="6"/>
                </a:lnTo>
                <a:lnTo>
                  <a:pt x="4793" y="8"/>
                </a:lnTo>
                <a:lnTo>
                  <a:pt x="4801" y="10"/>
                </a:lnTo>
                <a:lnTo>
                  <a:pt x="4808" y="12"/>
                </a:lnTo>
                <a:lnTo>
                  <a:pt x="4816" y="14"/>
                </a:lnTo>
                <a:lnTo>
                  <a:pt x="4826" y="16"/>
                </a:lnTo>
                <a:lnTo>
                  <a:pt x="4835" y="19"/>
                </a:lnTo>
                <a:lnTo>
                  <a:pt x="4845" y="21"/>
                </a:lnTo>
                <a:lnTo>
                  <a:pt x="4855" y="25"/>
                </a:lnTo>
                <a:lnTo>
                  <a:pt x="4866" y="27"/>
                </a:lnTo>
                <a:lnTo>
                  <a:pt x="4876" y="31"/>
                </a:lnTo>
                <a:lnTo>
                  <a:pt x="4889" y="35"/>
                </a:lnTo>
                <a:lnTo>
                  <a:pt x="4901" y="39"/>
                </a:lnTo>
                <a:lnTo>
                  <a:pt x="4914" y="44"/>
                </a:lnTo>
                <a:lnTo>
                  <a:pt x="4926" y="48"/>
                </a:lnTo>
                <a:lnTo>
                  <a:pt x="4941" y="54"/>
                </a:lnTo>
                <a:lnTo>
                  <a:pt x="4954" y="58"/>
                </a:lnTo>
                <a:lnTo>
                  <a:pt x="4970" y="64"/>
                </a:lnTo>
                <a:lnTo>
                  <a:pt x="4985" y="69"/>
                </a:lnTo>
                <a:lnTo>
                  <a:pt x="5000" y="75"/>
                </a:lnTo>
                <a:lnTo>
                  <a:pt x="5016" y="81"/>
                </a:lnTo>
                <a:lnTo>
                  <a:pt x="5033" y="87"/>
                </a:lnTo>
                <a:lnTo>
                  <a:pt x="5050" y="92"/>
                </a:lnTo>
                <a:lnTo>
                  <a:pt x="5068" y="100"/>
                </a:lnTo>
                <a:lnTo>
                  <a:pt x="5087" y="106"/>
                </a:lnTo>
                <a:lnTo>
                  <a:pt x="5106" y="114"/>
                </a:lnTo>
                <a:lnTo>
                  <a:pt x="5121" y="121"/>
                </a:lnTo>
                <a:lnTo>
                  <a:pt x="5137" y="131"/>
                </a:lnTo>
                <a:lnTo>
                  <a:pt x="5152" y="140"/>
                </a:lnTo>
                <a:lnTo>
                  <a:pt x="5165" y="148"/>
                </a:lnTo>
                <a:lnTo>
                  <a:pt x="5181" y="158"/>
                </a:lnTo>
                <a:lnTo>
                  <a:pt x="5194" y="165"/>
                </a:lnTo>
                <a:lnTo>
                  <a:pt x="5206" y="175"/>
                </a:lnTo>
                <a:lnTo>
                  <a:pt x="5219" y="183"/>
                </a:lnTo>
                <a:lnTo>
                  <a:pt x="5231" y="190"/>
                </a:lnTo>
                <a:lnTo>
                  <a:pt x="5242" y="200"/>
                </a:lnTo>
                <a:lnTo>
                  <a:pt x="5254" y="208"/>
                </a:lnTo>
                <a:lnTo>
                  <a:pt x="5263" y="215"/>
                </a:lnTo>
                <a:lnTo>
                  <a:pt x="5275" y="225"/>
                </a:lnTo>
                <a:lnTo>
                  <a:pt x="5283" y="233"/>
                </a:lnTo>
                <a:lnTo>
                  <a:pt x="5292" y="240"/>
                </a:lnTo>
                <a:lnTo>
                  <a:pt x="5302" y="248"/>
                </a:lnTo>
                <a:lnTo>
                  <a:pt x="5309" y="256"/>
                </a:lnTo>
                <a:lnTo>
                  <a:pt x="5317" y="265"/>
                </a:lnTo>
                <a:lnTo>
                  <a:pt x="5323" y="273"/>
                </a:lnTo>
                <a:lnTo>
                  <a:pt x="5331" y="281"/>
                </a:lnTo>
                <a:lnTo>
                  <a:pt x="5336" y="288"/>
                </a:lnTo>
                <a:lnTo>
                  <a:pt x="5342" y="296"/>
                </a:lnTo>
                <a:lnTo>
                  <a:pt x="5346" y="304"/>
                </a:lnTo>
                <a:lnTo>
                  <a:pt x="5352" y="311"/>
                </a:lnTo>
                <a:lnTo>
                  <a:pt x="5356" y="319"/>
                </a:lnTo>
                <a:lnTo>
                  <a:pt x="5357" y="325"/>
                </a:lnTo>
                <a:lnTo>
                  <a:pt x="5361" y="332"/>
                </a:lnTo>
                <a:lnTo>
                  <a:pt x="5363" y="340"/>
                </a:lnTo>
                <a:lnTo>
                  <a:pt x="5365" y="348"/>
                </a:lnTo>
                <a:lnTo>
                  <a:pt x="5367" y="355"/>
                </a:lnTo>
                <a:lnTo>
                  <a:pt x="5367" y="361"/>
                </a:lnTo>
                <a:lnTo>
                  <a:pt x="5367" y="369"/>
                </a:lnTo>
                <a:lnTo>
                  <a:pt x="5367" y="375"/>
                </a:lnTo>
                <a:lnTo>
                  <a:pt x="5367" y="380"/>
                </a:lnTo>
                <a:lnTo>
                  <a:pt x="5365" y="386"/>
                </a:lnTo>
                <a:lnTo>
                  <a:pt x="5361" y="390"/>
                </a:lnTo>
                <a:lnTo>
                  <a:pt x="5359" y="396"/>
                </a:lnTo>
                <a:lnTo>
                  <a:pt x="5356" y="402"/>
                </a:lnTo>
                <a:lnTo>
                  <a:pt x="5350" y="405"/>
                </a:lnTo>
                <a:lnTo>
                  <a:pt x="5344" y="409"/>
                </a:lnTo>
                <a:lnTo>
                  <a:pt x="5338" y="415"/>
                </a:lnTo>
                <a:lnTo>
                  <a:pt x="5332" y="419"/>
                </a:lnTo>
                <a:lnTo>
                  <a:pt x="5325" y="423"/>
                </a:lnTo>
                <a:lnTo>
                  <a:pt x="5317" y="426"/>
                </a:lnTo>
                <a:lnTo>
                  <a:pt x="5308" y="430"/>
                </a:lnTo>
                <a:lnTo>
                  <a:pt x="5298" y="432"/>
                </a:lnTo>
                <a:lnTo>
                  <a:pt x="5288" y="436"/>
                </a:lnTo>
                <a:lnTo>
                  <a:pt x="5277" y="440"/>
                </a:lnTo>
                <a:lnTo>
                  <a:pt x="5265" y="442"/>
                </a:lnTo>
                <a:lnTo>
                  <a:pt x="5254" y="444"/>
                </a:lnTo>
                <a:lnTo>
                  <a:pt x="5240" y="448"/>
                </a:lnTo>
                <a:lnTo>
                  <a:pt x="5227" y="449"/>
                </a:lnTo>
                <a:lnTo>
                  <a:pt x="5212" y="451"/>
                </a:lnTo>
                <a:lnTo>
                  <a:pt x="5198" y="453"/>
                </a:lnTo>
                <a:lnTo>
                  <a:pt x="5181" y="455"/>
                </a:lnTo>
                <a:lnTo>
                  <a:pt x="5165" y="457"/>
                </a:lnTo>
                <a:lnTo>
                  <a:pt x="5148" y="457"/>
                </a:lnTo>
                <a:lnTo>
                  <a:pt x="5131" y="459"/>
                </a:lnTo>
                <a:lnTo>
                  <a:pt x="5112" y="461"/>
                </a:lnTo>
                <a:lnTo>
                  <a:pt x="5093" y="461"/>
                </a:lnTo>
                <a:lnTo>
                  <a:pt x="5073" y="461"/>
                </a:lnTo>
                <a:lnTo>
                  <a:pt x="5052" y="463"/>
                </a:lnTo>
                <a:lnTo>
                  <a:pt x="5031" y="463"/>
                </a:lnTo>
                <a:lnTo>
                  <a:pt x="5010" y="463"/>
                </a:lnTo>
                <a:lnTo>
                  <a:pt x="4881" y="461"/>
                </a:lnTo>
                <a:lnTo>
                  <a:pt x="4818" y="459"/>
                </a:lnTo>
                <a:lnTo>
                  <a:pt x="4753" y="457"/>
                </a:lnTo>
                <a:lnTo>
                  <a:pt x="4686" y="457"/>
                </a:lnTo>
                <a:lnTo>
                  <a:pt x="4620" y="455"/>
                </a:lnTo>
                <a:lnTo>
                  <a:pt x="4553" y="455"/>
                </a:lnTo>
                <a:lnTo>
                  <a:pt x="4486" y="453"/>
                </a:lnTo>
                <a:lnTo>
                  <a:pt x="4419" y="453"/>
                </a:lnTo>
                <a:lnTo>
                  <a:pt x="4352" y="451"/>
                </a:lnTo>
                <a:lnTo>
                  <a:pt x="4282" y="451"/>
                </a:lnTo>
                <a:lnTo>
                  <a:pt x="4213" y="451"/>
                </a:lnTo>
                <a:lnTo>
                  <a:pt x="4142" y="451"/>
                </a:lnTo>
                <a:lnTo>
                  <a:pt x="4073" y="449"/>
                </a:lnTo>
                <a:lnTo>
                  <a:pt x="4002" y="449"/>
                </a:lnTo>
                <a:lnTo>
                  <a:pt x="3929" y="449"/>
                </a:lnTo>
                <a:lnTo>
                  <a:pt x="3852" y="449"/>
                </a:lnTo>
                <a:lnTo>
                  <a:pt x="3774" y="451"/>
                </a:lnTo>
                <a:lnTo>
                  <a:pt x="3691" y="451"/>
                </a:lnTo>
                <a:lnTo>
                  <a:pt x="3605" y="453"/>
                </a:lnTo>
                <a:lnTo>
                  <a:pt x="3517" y="455"/>
                </a:lnTo>
                <a:lnTo>
                  <a:pt x="3426" y="457"/>
                </a:lnTo>
                <a:lnTo>
                  <a:pt x="3332" y="461"/>
                </a:lnTo>
                <a:lnTo>
                  <a:pt x="3234" y="463"/>
                </a:lnTo>
                <a:lnTo>
                  <a:pt x="3135" y="467"/>
                </a:lnTo>
                <a:lnTo>
                  <a:pt x="3033" y="473"/>
                </a:lnTo>
                <a:lnTo>
                  <a:pt x="2927" y="476"/>
                </a:lnTo>
                <a:lnTo>
                  <a:pt x="2818" y="482"/>
                </a:lnTo>
                <a:lnTo>
                  <a:pt x="2708" y="486"/>
                </a:lnTo>
                <a:lnTo>
                  <a:pt x="2593" y="494"/>
                </a:lnTo>
                <a:lnTo>
                  <a:pt x="2476" y="499"/>
                </a:lnTo>
                <a:lnTo>
                  <a:pt x="2357" y="507"/>
                </a:lnTo>
                <a:lnTo>
                  <a:pt x="2180" y="515"/>
                </a:lnTo>
                <a:lnTo>
                  <a:pt x="2002" y="526"/>
                </a:lnTo>
                <a:lnTo>
                  <a:pt x="1821" y="540"/>
                </a:lnTo>
                <a:lnTo>
                  <a:pt x="1637" y="559"/>
                </a:lnTo>
                <a:lnTo>
                  <a:pt x="1449" y="578"/>
                </a:lnTo>
                <a:lnTo>
                  <a:pt x="1259" y="603"/>
                </a:lnTo>
                <a:lnTo>
                  <a:pt x="1065" y="630"/>
                </a:lnTo>
                <a:lnTo>
                  <a:pt x="867" y="663"/>
                </a:lnTo>
                <a:lnTo>
                  <a:pt x="841" y="666"/>
                </a:lnTo>
                <a:lnTo>
                  <a:pt x="816" y="670"/>
                </a:lnTo>
                <a:lnTo>
                  <a:pt x="791" y="674"/>
                </a:lnTo>
                <a:lnTo>
                  <a:pt x="768" y="678"/>
                </a:lnTo>
                <a:lnTo>
                  <a:pt x="746" y="682"/>
                </a:lnTo>
                <a:lnTo>
                  <a:pt x="725" y="686"/>
                </a:lnTo>
                <a:lnTo>
                  <a:pt x="706" y="688"/>
                </a:lnTo>
                <a:lnTo>
                  <a:pt x="687" y="689"/>
                </a:lnTo>
                <a:lnTo>
                  <a:pt x="672" y="693"/>
                </a:lnTo>
                <a:lnTo>
                  <a:pt x="656" y="695"/>
                </a:lnTo>
                <a:lnTo>
                  <a:pt x="641" y="695"/>
                </a:lnTo>
                <a:lnTo>
                  <a:pt x="629" y="697"/>
                </a:lnTo>
                <a:lnTo>
                  <a:pt x="618" y="699"/>
                </a:lnTo>
                <a:lnTo>
                  <a:pt x="608" y="699"/>
                </a:lnTo>
                <a:lnTo>
                  <a:pt x="601" y="699"/>
                </a:lnTo>
                <a:lnTo>
                  <a:pt x="593" y="699"/>
                </a:lnTo>
                <a:lnTo>
                  <a:pt x="578" y="699"/>
                </a:lnTo>
                <a:lnTo>
                  <a:pt x="560" y="699"/>
                </a:lnTo>
                <a:lnTo>
                  <a:pt x="543" y="697"/>
                </a:lnTo>
                <a:lnTo>
                  <a:pt x="526" y="693"/>
                </a:lnTo>
                <a:lnTo>
                  <a:pt x="507" y="691"/>
                </a:lnTo>
                <a:lnTo>
                  <a:pt x="485" y="688"/>
                </a:lnTo>
                <a:lnTo>
                  <a:pt x="466" y="682"/>
                </a:lnTo>
                <a:lnTo>
                  <a:pt x="443" y="676"/>
                </a:lnTo>
                <a:lnTo>
                  <a:pt x="422" y="670"/>
                </a:lnTo>
                <a:lnTo>
                  <a:pt x="399" y="664"/>
                </a:lnTo>
                <a:lnTo>
                  <a:pt x="374" y="657"/>
                </a:lnTo>
                <a:lnTo>
                  <a:pt x="349" y="647"/>
                </a:lnTo>
                <a:lnTo>
                  <a:pt x="324" y="638"/>
                </a:lnTo>
                <a:lnTo>
                  <a:pt x="297" y="628"/>
                </a:lnTo>
                <a:lnTo>
                  <a:pt x="270" y="618"/>
                </a:lnTo>
                <a:lnTo>
                  <a:pt x="242" y="607"/>
                </a:lnTo>
                <a:lnTo>
                  <a:pt x="213" y="593"/>
                </a:lnTo>
                <a:lnTo>
                  <a:pt x="186" y="580"/>
                </a:lnTo>
                <a:lnTo>
                  <a:pt x="161" y="569"/>
                </a:lnTo>
                <a:lnTo>
                  <a:pt x="136" y="555"/>
                </a:lnTo>
                <a:lnTo>
                  <a:pt x="115" y="544"/>
                </a:lnTo>
                <a:lnTo>
                  <a:pt x="96" y="532"/>
                </a:lnTo>
                <a:lnTo>
                  <a:pt x="77" y="521"/>
                </a:lnTo>
                <a:lnTo>
                  <a:pt x="61" y="509"/>
                </a:lnTo>
                <a:lnTo>
                  <a:pt x="46" y="497"/>
                </a:lnTo>
                <a:lnTo>
                  <a:pt x="34" y="488"/>
                </a:lnTo>
                <a:lnTo>
                  <a:pt x="23" y="476"/>
                </a:lnTo>
                <a:lnTo>
                  <a:pt x="15" y="467"/>
                </a:lnTo>
                <a:lnTo>
                  <a:pt x="11" y="463"/>
                </a:lnTo>
                <a:lnTo>
                  <a:pt x="7" y="457"/>
                </a:lnTo>
                <a:lnTo>
                  <a:pt x="6" y="453"/>
                </a:lnTo>
                <a:lnTo>
                  <a:pt x="4" y="448"/>
                </a:lnTo>
                <a:lnTo>
                  <a:pt x="2" y="444"/>
                </a:lnTo>
                <a:lnTo>
                  <a:pt x="0" y="440"/>
                </a:lnTo>
                <a:lnTo>
                  <a:pt x="0" y="436"/>
                </a:lnTo>
                <a:lnTo>
                  <a:pt x="0" y="432"/>
                </a:lnTo>
                <a:lnTo>
                  <a:pt x="0" y="423"/>
                </a:lnTo>
                <a:lnTo>
                  <a:pt x="2" y="413"/>
                </a:lnTo>
                <a:lnTo>
                  <a:pt x="4" y="405"/>
                </a:lnTo>
                <a:lnTo>
                  <a:pt x="9" y="398"/>
                </a:lnTo>
                <a:lnTo>
                  <a:pt x="13" y="390"/>
                </a:lnTo>
                <a:lnTo>
                  <a:pt x="21" y="382"/>
                </a:lnTo>
                <a:lnTo>
                  <a:pt x="29" y="377"/>
                </a:lnTo>
                <a:lnTo>
                  <a:pt x="38" y="371"/>
                </a:lnTo>
                <a:lnTo>
                  <a:pt x="48" y="365"/>
                </a:lnTo>
                <a:lnTo>
                  <a:pt x="61" y="359"/>
                </a:lnTo>
                <a:lnTo>
                  <a:pt x="73" y="355"/>
                </a:lnTo>
                <a:lnTo>
                  <a:pt x="88" y="350"/>
                </a:lnTo>
                <a:lnTo>
                  <a:pt x="103" y="346"/>
                </a:lnTo>
                <a:lnTo>
                  <a:pt x="121" y="344"/>
                </a:lnTo>
                <a:lnTo>
                  <a:pt x="140" y="340"/>
                </a:lnTo>
                <a:lnTo>
                  <a:pt x="159" y="338"/>
                </a:lnTo>
                <a:lnTo>
                  <a:pt x="213" y="336"/>
                </a:lnTo>
                <a:lnTo>
                  <a:pt x="267" y="336"/>
                </a:lnTo>
                <a:lnTo>
                  <a:pt x="318" y="336"/>
                </a:lnTo>
                <a:lnTo>
                  <a:pt x="370" y="334"/>
                </a:lnTo>
                <a:lnTo>
                  <a:pt x="420" y="334"/>
                </a:lnTo>
                <a:lnTo>
                  <a:pt x="470" y="332"/>
                </a:lnTo>
                <a:lnTo>
                  <a:pt x="518" y="332"/>
                </a:lnTo>
                <a:lnTo>
                  <a:pt x="566" y="330"/>
                </a:lnTo>
                <a:lnTo>
                  <a:pt x="612" y="329"/>
                </a:lnTo>
                <a:lnTo>
                  <a:pt x="658" y="329"/>
                </a:lnTo>
                <a:lnTo>
                  <a:pt x="704" y="327"/>
                </a:lnTo>
                <a:lnTo>
                  <a:pt x="748" y="325"/>
                </a:lnTo>
                <a:lnTo>
                  <a:pt x="793" y="323"/>
                </a:lnTo>
                <a:lnTo>
                  <a:pt x="835" y="323"/>
                </a:lnTo>
                <a:lnTo>
                  <a:pt x="875" y="321"/>
                </a:lnTo>
                <a:lnTo>
                  <a:pt x="915" y="319"/>
                </a:lnTo>
                <a:lnTo>
                  <a:pt x="956" y="317"/>
                </a:lnTo>
                <a:lnTo>
                  <a:pt x="994" y="315"/>
                </a:lnTo>
                <a:lnTo>
                  <a:pt x="1033" y="313"/>
                </a:lnTo>
                <a:lnTo>
                  <a:pt x="1069" y="309"/>
                </a:lnTo>
                <a:lnTo>
                  <a:pt x="1105" y="307"/>
                </a:lnTo>
                <a:lnTo>
                  <a:pt x="1140" y="306"/>
                </a:lnTo>
                <a:lnTo>
                  <a:pt x="1175" y="304"/>
                </a:lnTo>
                <a:lnTo>
                  <a:pt x="1209" y="300"/>
                </a:lnTo>
                <a:lnTo>
                  <a:pt x="1242" y="298"/>
                </a:lnTo>
                <a:lnTo>
                  <a:pt x="1272" y="294"/>
                </a:lnTo>
                <a:lnTo>
                  <a:pt x="1303" y="292"/>
                </a:lnTo>
                <a:lnTo>
                  <a:pt x="1334" y="288"/>
                </a:lnTo>
                <a:lnTo>
                  <a:pt x="1363" y="286"/>
                </a:lnTo>
                <a:lnTo>
                  <a:pt x="1390" y="282"/>
                </a:lnTo>
                <a:lnTo>
                  <a:pt x="1416" y="279"/>
                </a:lnTo>
                <a:lnTo>
                  <a:pt x="1443" y="275"/>
                </a:lnTo>
                <a:lnTo>
                  <a:pt x="1541" y="265"/>
                </a:lnTo>
                <a:lnTo>
                  <a:pt x="1641" y="258"/>
                </a:lnTo>
                <a:lnTo>
                  <a:pt x="1741" y="248"/>
                </a:lnTo>
                <a:lnTo>
                  <a:pt x="1843" y="240"/>
                </a:lnTo>
                <a:lnTo>
                  <a:pt x="2050" y="225"/>
                </a:lnTo>
                <a:lnTo>
                  <a:pt x="2261" y="210"/>
                </a:lnTo>
                <a:lnTo>
                  <a:pt x="2478" y="196"/>
                </a:lnTo>
                <a:lnTo>
                  <a:pt x="2701" y="185"/>
                </a:lnTo>
                <a:lnTo>
                  <a:pt x="2925" y="173"/>
                </a:lnTo>
                <a:lnTo>
                  <a:pt x="3156" y="163"/>
                </a:lnTo>
                <a:lnTo>
                  <a:pt x="3263" y="154"/>
                </a:lnTo>
                <a:lnTo>
                  <a:pt x="3369" y="146"/>
                </a:lnTo>
                <a:lnTo>
                  <a:pt x="3470" y="139"/>
                </a:lnTo>
                <a:lnTo>
                  <a:pt x="3568" y="131"/>
                </a:lnTo>
                <a:lnTo>
                  <a:pt x="3664" y="121"/>
                </a:lnTo>
                <a:lnTo>
                  <a:pt x="3756" y="114"/>
                </a:lnTo>
                <a:lnTo>
                  <a:pt x="3845" y="106"/>
                </a:lnTo>
                <a:lnTo>
                  <a:pt x="3931" y="98"/>
                </a:lnTo>
                <a:lnTo>
                  <a:pt x="4014" y="89"/>
                </a:lnTo>
                <a:lnTo>
                  <a:pt x="4094" y="81"/>
                </a:lnTo>
                <a:lnTo>
                  <a:pt x="4171" y="73"/>
                </a:lnTo>
                <a:lnTo>
                  <a:pt x="4244" y="66"/>
                </a:lnTo>
                <a:lnTo>
                  <a:pt x="4313" y="56"/>
                </a:lnTo>
                <a:lnTo>
                  <a:pt x="4380" y="48"/>
                </a:lnTo>
                <a:lnTo>
                  <a:pt x="4444" y="41"/>
                </a:lnTo>
                <a:lnTo>
                  <a:pt x="4505" y="33"/>
                </a:lnTo>
                <a:lnTo>
                  <a:pt x="4528" y="29"/>
                </a:lnTo>
                <a:lnTo>
                  <a:pt x="4551" y="25"/>
                </a:lnTo>
                <a:lnTo>
                  <a:pt x="4572" y="21"/>
                </a:lnTo>
                <a:lnTo>
                  <a:pt x="4592" y="19"/>
                </a:lnTo>
                <a:lnTo>
                  <a:pt x="4611" y="16"/>
                </a:lnTo>
                <a:lnTo>
                  <a:pt x="4630" y="14"/>
                </a:lnTo>
                <a:lnTo>
                  <a:pt x="4647" y="12"/>
                </a:lnTo>
                <a:lnTo>
                  <a:pt x="4663" y="10"/>
                </a:lnTo>
                <a:lnTo>
                  <a:pt x="4678" y="8"/>
                </a:lnTo>
                <a:lnTo>
                  <a:pt x="4691" y="6"/>
                </a:lnTo>
                <a:lnTo>
                  <a:pt x="4705" y="4"/>
                </a:lnTo>
                <a:lnTo>
                  <a:pt x="4716" y="2"/>
                </a:lnTo>
                <a:lnTo>
                  <a:pt x="4728" y="2"/>
                </a:lnTo>
                <a:lnTo>
                  <a:pt x="4737" y="0"/>
                </a:lnTo>
                <a:lnTo>
                  <a:pt x="4747" y="0"/>
                </a:lnTo>
                <a:lnTo>
                  <a:pt x="4755" y="0"/>
                </a:lnTo>
              </a:path>
            </a:pathLst>
          </a:custGeom>
          <a:solidFill>
            <a:srgbClr val="00B0F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6386" name="Picture 2" descr="C:\Users\Meishing\Desktop\課本故事圖檔\L4-5 (1)\405-s-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3200400"/>
            <a:ext cx="3173412" cy="3173412"/>
          </a:xfrm>
          <a:prstGeom prst="rect">
            <a:avLst/>
          </a:prstGeom>
          <a:noFill/>
        </p:spPr>
      </p:pic>
      <p:pic>
        <p:nvPicPr>
          <p:cNvPr id="16387" name="Picture 3" descr="C:\Users\Meishing\Desktop\課本故事圖檔\L3-1 (1)\Slide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038600"/>
            <a:ext cx="3352800" cy="2514600"/>
          </a:xfrm>
          <a:prstGeom prst="rect">
            <a:avLst/>
          </a:prstGeom>
          <a:noFill/>
        </p:spPr>
      </p:pic>
      <p:grpSp>
        <p:nvGrpSpPr>
          <p:cNvPr id="17" name="Group 16"/>
          <p:cNvGrpSpPr/>
          <p:nvPr/>
        </p:nvGrpSpPr>
        <p:grpSpPr>
          <a:xfrm>
            <a:off x="990600" y="1323502"/>
            <a:ext cx="1447800" cy="1314315"/>
            <a:chOff x="990600" y="1323502"/>
            <a:chExt cx="1447800" cy="1314315"/>
          </a:xfrm>
        </p:grpSpPr>
        <p:pic>
          <p:nvPicPr>
            <p:cNvPr id="7" name="Picture 2" descr="C:\Users\Meishing\Desktop\meizhou pics\46-24.png"/>
            <p:cNvPicPr>
              <a:picLocks noChangeAspect="1" noChangeArrowheads="1"/>
            </p:cNvPicPr>
            <p:nvPr/>
          </p:nvPicPr>
          <p:blipFill>
            <a:blip r:embed="rId6" cstate="print">
              <a:lum bright="-20000" contrast="40000"/>
            </a:blip>
            <a:srcRect l="58333" r="29167"/>
            <a:stretch>
              <a:fillRect/>
            </a:stretch>
          </p:blipFill>
          <p:spPr bwMode="auto">
            <a:xfrm>
              <a:off x="990600" y="1323502"/>
              <a:ext cx="1447800" cy="1314315"/>
            </a:xfrm>
            <a:prstGeom prst="rect">
              <a:avLst/>
            </a:prstGeom>
            <a:noFill/>
          </p:spPr>
        </p:pic>
        <p:sp>
          <p:nvSpPr>
            <p:cNvPr id="16" name="Rectangle 15"/>
            <p:cNvSpPr/>
            <p:nvPr/>
          </p:nvSpPr>
          <p:spPr>
            <a:xfrm>
              <a:off x="1905000" y="1905000"/>
              <a:ext cx="3810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8" grpId="0" animBg="1"/>
      <p:bldP spid="8" grpId="0"/>
      <p:bldP spid="8" grpId="1"/>
      <p:bldP spid="14" grpId="1" animBg="1"/>
      <p:bldP spid="14" grpId="2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eishing\Desktop\meizhou pics\46-5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7946" y="1295400"/>
            <a:ext cx="9151946" cy="5257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35052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句子练习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09600" y="3276600"/>
            <a:ext cx="7543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85800" y="4343400"/>
            <a:ext cx="8153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5562600"/>
            <a:ext cx="7315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09600" y="6553200"/>
            <a:ext cx="8077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35052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句子练习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8066" name="Picture 2" descr="C:\Users\Meishing\Desktop\課本故事圖檔\L2-1\Slide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572704"/>
            <a:ext cx="2959443" cy="1828800"/>
          </a:xfrm>
          <a:prstGeom prst="rect">
            <a:avLst/>
          </a:prstGeom>
          <a:noFill/>
        </p:spPr>
      </p:pic>
      <p:pic>
        <p:nvPicPr>
          <p:cNvPr id="88067" name="Picture 3" descr="C:\Users\Meishing\Desktop\課本故事圖檔\L2-1\Slide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1" y="2590800"/>
            <a:ext cx="2908300" cy="1799511"/>
          </a:xfrm>
          <a:prstGeom prst="rect">
            <a:avLst/>
          </a:prstGeom>
          <a:noFill/>
        </p:spPr>
      </p:pic>
      <p:sp>
        <p:nvSpPr>
          <p:cNvPr id="10" name="Right Arrow 9"/>
          <p:cNvSpPr/>
          <p:nvPr/>
        </p:nvSpPr>
        <p:spPr>
          <a:xfrm>
            <a:off x="3810001" y="3182304"/>
            <a:ext cx="13716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3401" y="5087304"/>
            <a:ext cx="8077200" cy="107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中中不但教大家“儿丶马丶鸟丶鱼”，而且还教大家“妈”和“分”。</a:t>
            </a:r>
          </a:p>
        </p:txBody>
      </p:sp>
      <p:pic>
        <p:nvPicPr>
          <p:cNvPr id="8" name="Picture 2" descr="C:\Users\Meishing\Desktop\meizhou pics\46-52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b="78261"/>
          <a:stretch>
            <a:fillRect/>
          </a:stretch>
        </p:blipFill>
        <p:spPr bwMode="auto">
          <a:xfrm>
            <a:off x="-7946" y="1295400"/>
            <a:ext cx="9151946" cy="1143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第一周：课本故事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842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81000" y="25908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造句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00" y="45720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57600" y="1143000"/>
            <a:ext cx="68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句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962400" y="1828800"/>
            <a:ext cx="381000" cy="304800"/>
            <a:chOff x="3302000" y="2541587"/>
            <a:chExt cx="2532062" cy="1576388"/>
          </a:xfrm>
          <a:solidFill>
            <a:srgbClr val="FF0000"/>
          </a:solidFill>
        </p:grpSpPr>
        <p:sp>
          <p:nvSpPr>
            <p:cNvPr id="14" name="Freeform 25"/>
            <p:cNvSpPr>
              <a:spLocks/>
            </p:cNvSpPr>
            <p:nvPr/>
          </p:nvSpPr>
          <p:spPr bwMode="auto">
            <a:xfrm>
              <a:off x="3302000" y="2814637"/>
              <a:ext cx="515937" cy="1303338"/>
            </a:xfrm>
            <a:custGeom>
              <a:avLst/>
              <a:gdLst>
                <a:gd name="T0" fmla="*/ 135523 w 651"/>
                <a:gd name="T1" fmla="*/ 6346 h 1643"/>
                <a:gd name="T2" fmla="*/ 202095 w 651"/>
                <a:gd name="T3" fmla="*/ 23005 h 1643"/>
                <a:gd name="T4" fmla="*/ 244892 w 651"/>
                <a:gd name="T5" fmla="*/ 41250 h 1643"/>
                <a:gd name="T6" fmla="*/ 320975 w 651"/>
                <a:gd name="T7" fmla="*/ 77740 h 1643"/>
                <a:gd name="T8" fmla="*/ 375659 w 651"/>
                <a:gd name="T9" fmla="*/ 118990 h 1643"/>
                <a:gd name="T10" fmla="*/ 408945 w 651"/>
                <a:gd name="T11" fmla="*/ 162620 h 1643"/>
                <a:gd name="T12" fmla="*/ 421626 w 651"/>
                <a:gd name="T13" fmla="*/ 210216 h 1643"/>
                <a:gd name="T14" fmla="*/ 426381 w 651"/>
                <a:gd name="T15" fmla="*/ 309374 h 1643"/>
                <a:gd name="T16" fmla="*/ 436684 w 651"/>
                <a:gd name="T17" fmla="*/ 405360 h 1643"/>
                <a:gd name="T18" fmla="*/ 454912 w 651"/>
                <a:gd name="T19" fmla="*/ 525143 h 1643"/>
                <a:gd name="T20" fmla="*/ 471555 w 651"/>
                <a:gd name="T21" fmla="*/ 637787 h 1643"/>
                <a:gd name="T22" fmla="*/ 485028 w 651"/>
                <a:gd name="T23" fmla="*/ 738532 h 1643"/>
                <a:gd name="T24" fmla="*/ 496124 w 651"/>
                <a:gd name="T25" fmla="*/ 831344 h 1643"/>
                <a:gd name="T26" fmla="*/ 504842 w 651"/>
                <a:gd name="T27" fmla="*/ 913844 h 1643"/>
                <a:gd name="T28" fmla="*/ 511182 w 651"/>
                <a:gd name="T29" fmla="*/ 985238 h 1643"/>
                <a:gd name="T30" fmla="*/ 515937 w 651"/>
                <a:gd name="T31" fmla="*/ 1047906 h 1643"/>
                <a:gd name="T32" fmla="*/ 515937 w 651"/>
                <a:gd name="T33" fmla="*/ 1111367 h 1643"/>
                <a:gd name="T34" fmla="*/ 504842 w 651"/>
                <a:gd name="T35" fmla="*/ 1193867 h 1643"/>
                <a:gd name="T36" fmla="*/ 488198 w 651"/>
                <a:gd name="T37" fmla="*/ 1253362 h 1643"/>
                <a:gd name="T38" fmla="*/ 476311 w 651"/>
                <a:gd name="T39" fmla="*/ 1276367 h 1643"/>
                <a:gd name="T40" fmla="*/ 461252 w 651"/>
                <a:gd name="T41" fmla="*/ 1293026 h 1643"/>
                <a:gd name="T42" fmla="*/ 444609 w 651"/>
                <a:gd name="T43" fmla="*/ 1301751 h 1643"/>
                <a:gd name="T44" fmla="*/ 426381 w 651"/>
                <a:gd name="T45" fmla="*/ 1303338 h 1643"/>
                <a:gd name="T46" fmla="*/ 406568 w 651"/>
                <a:gd name="T47" fmla="*/ 1297785 h 1643"/>
                <a:gd name="T48" fmla="*/ 385170 w 651"/>
                <a:gd name="T49" fmla="*/ 1281920 h 1643"/>
                <a:gd name="T50" fmla="*/ 365356 w 651"/>
                <a:gd name="T51" fmla="*/ 1258122 h 1643"/>
                <a:gd name="T52" fmla="*/ 343958 w 651"/>
                <a:gd name="T53" fmla="*/ 1221631 h 1643"/>
                <a:gd name="T54" fmla="*/ 319390 w 651"/>
                <a:gd name="T55" fmla="*/ 1170862 h 1643"/>
                <a:gd name="T56" fmla="*/ 301161 w 651"/>
                <a:gd name="T57" fmla="*/ 1119300 h 1643"/>
                <a:gd name="T58" fmla="*/ 289273 w 651"/>
                <a:gd name="T59" fmla="*/ 1066151 h 1643"/>
                <a:gd name="T60" fmla="*/ 281348 w 651"/>
                <a:gd name="T61" fmla="*/ 1003483 h 1643"/>
                <a:gd name="T62" fmla="*/ 271045 w 651"/>
                <a:gd name="T63" fmla="*/ 925743 h 1643"/>
                <a:gd name="T64" fmla="*/ 259950 w 651"/>
                <a:gd name="T65" fmla="*/ 860695 h 1643"/>
                <a:gd name="T66" fmla="*/ 251232 w 651"/>
                <a:gd name="T67" fmla="*/ 805959 h 1643"/>
                <a:gd name="T68" fmla="*/ 243307 w 651"/>
                <a:gd name="T69" fmla="*/ 759950 h 1643"/>
                <a:gd name="T70" fmla="*/ 237759 w 651"/>
                <a:gd name="T71" fmla="*/ 726633 h 1643"/>
                <a:gd name="T72" fmla="*/ 233004 w 651"/>
                <a:gd name="T73" fmla="*/ 702041 h 1643"/>
                <a:gd name="T74" fmla="*/ 231419 w 651"/>
                <a:gd name="T75" fmla="*/ 690142 h 1643"/>
                <a:gd name="T76" fmla="*/ 225079 w 651"/>
                <a:gd name="T77" fmla="*/ 656032 h 1643"/>
                <a:gd name="T78" fmla="*/ 208435 w 651"/>
                <a:gd name="T79" fmla="*/ 541801 h 1643"/>
                <a:gd name="T80" fmla="*/ 190207 w 651"/>
                <a:gd name="T81" fmla="*/ 447403 h 1643"/>
                <a:gd name="T82" fmla="*/ 173564 w 651"/>
                <a:gd name="T83" fmla="*/ 371249 h 1643"/>
                <a:gd name="T84" fmla="*/ 156921 w 651"/>
                <a:gd name="T85" fmla="*/ 312547 h 1643"/>
                <a:gd name="T86" fmla="*/ 137108 w 651"/>
                <a:gd name="T87" fmla="*/ 258605 h 1643"/>
                <a:gd name="T88" fmla="*/ 107784 w 651"/>
                <a:gd name="T89" fmla="*/ 208629 h 1643"/>
                <a:gd name="T90" fmla="*/ 68158 w 651"/>
                <a:gd name="T91" fmla="*/ 161827 h 1643"/>
                <a:gd name="T92" fmla="*/ 26153 w 651"/>
                <a:gd name="T93" fmla="*/ 122163 h 1643"/>
                <a:gd name="T94" fmla="*/ 4755 w 651"/>
                <a:gd name="T95" fmla="*/ 102331 h 1643"/>
                <a:gd name="T96" fmla="*/ 0 w 651"/>
                <a:gd name="T97" fmla="*/ 82500 h 1643"/>
                <a:gd name="T98" fmla="*/ 6340 w 651"/>
                <a:gd name="T99" fmla="*/ 44423 h 1643"/>
                <a:gd name="T100" fmla="*/ 19813 w 651"/>
                <a:gd name="T101" fmla="*/ 18245 h 1643"/>
                <a:gd name="T102" fmla="*/ 42797 w 651"/>
                <a:gd name="T103" fmla="*/ 3173 h 1643"/>
                <a:gd name="T104" fmla="*/ 65780 w 651"/>
                <a:gd name="T105" fmla="*/ 0 h 164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51" h="1643">
                  <a:moveTo>
                    <a:pt x="83" y="0"/>
                  </a:moveTo>
                  <a:lnTo>
                    <a:pt x="111" y="2"/>
                  </a:lnTo>
                  <a:lnTo>
                    <a:pt x="142" y="4"/>
                  </a:lnTo>
                  <a:lnTo>
                    <a:pt x="171" y="8"/>
                  </a:lnTo>
                  <a:lnTo>
                    <a:pt x="200" y="12"/>
                  </a:lnTo>
                  <a:lnTo>
                    <a:pt x="229" y="19"/>
                  </a:lnTo>
                  <a:lnTo>
                    <a:pt x="242" y="23"/>
                  </a:lnTo>
                  <a:lnTo>
                    <a:pt x="255" y="29"/>
                  </a:lnTo>
                  <a:lnTo>
                    <a:pt x="271" y="33"/>
                  </a:lnTo>
                  <a:lnTo>
                    <a:pt x="284" y="38"/>
                  </a:lnTo>
                  <a:lnTo>
                    <a:pt x="296" y="46"/>
                  </a:lnTo>
                  <a:lnTo>
                    <a:pt x="309" y="52"/>
                  </a:lnTo>
                  <a:lnTo>
                    <a:pt x="336" y="63"/>
                  </a:lnTo>
                  <a:lnTo>
                    <a:pt x="361" y="75"/>
                  </a:lnTo>
                  <a:lnTo>
                    <a:pt x="384" y="86"/>
                  </a:lnTo>
                  <a:lnTo>
                    <a:pt x="405" y="98"/>
                  </a:lnTo>
                  <a:lnTo>
                    <a:pt x="426" y="111"/>
                  </a:lnTo>
                  <a:lnTo>
                    <a:pt x="444" y="125"/>
                  </a:lnTo>
                  <a:lnTo>
                    <a:pt x="461" y="136"/>
                  </a:lnTo>
                  <a:lnTo>
                    <a:pt x="474" y="150"/>
                  </a:lnTo>
                  <a:lnTo>
                    <a:pt x="488" y="163"/>
                  </a:lnTo>
                  <a:lnTo>
                    <a:pt x="499" y="177"/>
                  </a:lnTo>
                  <a:lnTo>
                    <a:pt x="509" y="192"/>
                  </a:lnTo>
                  <a:lnTo>
                    <a:pt x="516" y="205"/>
                  </a:lnTo>
                  <a:lnTo>
                    <a:pt x="524" y="221"/>
                  </a:lnTo>
                  <a:lnTo>
                    <a:pt x="528" y="234"/>
                  </a:lnTo>
                  <a:lnTo>
                    <a:pt x="530" y="250"/>
                  </a:lnTo>
                  <a:lnTo>
                    <a:pt x="532" y="265"/>
                  </a:lnTo>
                  <a:lnTo>
                    <a:pt x="532" y="290"/>
                  </a:lnTo>
                  <a:lnTo>
                    <a:pt x="532" y="315"/>
                  </a:lnTo>
                  <a:lnTo>
                    <a:pt x="536" y="365"/>
                  </a:lnTo>
                  <a:lnTo>
                    <a:pt x="538" y="390"/>
                  </a:lnTo>
                  <a:lnTo>
                    <a:pt x="539" y="417"/>
                  </a:lnTo>
                  <a:lnTo>
                    <a:pt x="541" y="443"/>
                  </a:lnTo>
                  <a:lnTo>
                    <a:pt x="543" y="470"/>
                  </a:lnTo>
                  <a:lnTo>
                    <a:pt x="551" y="511"/>
                  </a:lnTo>
                  <a:lnTo>
                    <a:pt x="557" y="549"/>
                  </a:lnTo>
                  <a:lnTo>
                    <a:pt x="563" y="587"/>
                  </a:lnTo>
                  <a:lnTo>
                    <a:pt x="568" y="626"/>
                  </a:lnTo>
                  <a:lnTo>
                    <a:pt x="574" y="662"/>
                  </a:lnTo>
                  <a:lnTo>
                    <a:pt x="580" y="699"/>
                  </a:lnTo>
                  <a:lnTo>
                    <a:pt x="584" y="735"/>
                  </a:lnTo>
                  <a:lnTo>
                    <a:pt x="589" y="770"/>
                  </a:lnTo>
                  <a:lnTo>
                    <a:pt x="595" y="804"/>
                  </a:lnTo>
                  <a:lnTo>
                    <a:pt x="599" y="837"/>
                  </a:lnTo>
                  <a:lnTo>
                    <a:pt x="603" y="870"/>
                  </a:lnTo>
                  <a:lnTo>
                    <a:pt x="609" y="900"/>
                  </a:lnTo>
                  <a:lnTo>
                    <a:pt x="612" y="931"/>
                  </a:lnTo>
                  <a:lnTo>
                    <a:pt x="616" y="962"/>
                  </a:lnTo>
                  <a:lnTo>
                    <a:pt x="620" y="991"/>
                  </a:lnTo>
                  <a:lnTo>
                    <a:pt x="624" y="1019"/>
                  </a:lnTo>
                  <a:lnTo>
                    <a:pt x="626" y="1048"/>
                  </a:lnTo>
                  <a:lnTo>
                    <a:pt x="630" y="1075"/>
                  </a:lnTo>
                  <a:lnTo>
                    <a:pt x="632" y="1102"/>
                  </a:lnTo>
                  <a:lnTo>
                    <a:pt x="635" y="1127"/>
                  </a:lnTo>
                  <a:lnTo>
                    <a:pt x="637" y="1152"/>
                  </a:lnTo>
                  <a:lnTo>
                    <a:pt x="639" y="1175"/>
                  </a:lnTo>
                  <a:lnTo>
                    <a:pt x="643" y="1198"/>
                  </a:lnTo>
                  <a:lnTo>
                    <a:pt x="645" y="1221"/>
                  </a:lnTo>
                  <a:lnTo>
                    <a:pt x="645" y="1242"/>
                  </a:lnTo>
                  <a:lnTo>
                    <a:pt x="647" y="1263"/>
                  </a:lnTo>
                  <a:lnTo>
                    <a:pt x="649" y="1282"/>
                  </a:lnTo>
                  <a:lnTo>
                    <a:pt x="649" y="1302"/>
                  </a:lnTo>
                  <a:lnTo>
                    <a:pt x="651" y="1321"/>
                  </a:lnTo>
                  <a:lnTo>
                    <a:pt x="651" y="1338"/>
                  </a:lnTo>
                  <a:lnTo>
                    <a:pt x="651" y="1355"/>
                  </a:lnTo>
                  <a:lnTo>
                    <a:pt x="651" y="1373"/>
                  </a:lnTo>
                  <a:lnTo>
                    <a:pt x="651" y="1401"/>
                  </a:lnTo>
                  <a:lnTo>
                    <a:pt x="649" y="1430"/>
                  </a:lnTo>
                  <a:lnTo>
                    <a:pt x="647" y="1457"/>
                  </a:lnTo>
                  <a:lnTo>
                    <a:pt x="643" y="1482"/>
                  </a:lnTo>
                  <a:lnTo>
                    <a:pt x="637" y="1505"/>
                  </a:lnTo>
                  <a:lnTo>
                    <a:pt x="632" y="1528"/>
                  </a:lnTo>
                  <a:lnTo>
                    <a:pt x="626" y="1549"/>
                  </a:lnTo>
                  <a:lnTo>
                    <a:pt x="620" y="1570"/>
                  </a:lnTo>
                  <a:lnTo>
                    <a:pt x="616" y="1580"/>
                  </a:lnTo>
                  <a:lnTo>
                    <a:pt x="612" y="1588"/>
                  </a:lnTo>
                  <a:lnTo>
                    <a:pt x="609" y="1595"/>
                  </a:lnTo>
                  <a:lnTo>
                    <a:pt x="605" y="1603"/>
                  </a:lnTo>
                  <a:lnTo>
                    <a:pt x="601" y="1609"/>
                  </a:lnTo>
                  <a:lnTo>
                    <a:pt x="595" y="1616"/>
                  </a:lnTo>
                  <a:lnTo>
                    <a:pt x="591" y="1620"/>
                  </a:lnTo>
                  <a:lnTo>
                    <a:pt x="587" y="1626"/>
                  </a:lnTo>
                  <a:lnTo>
                    <a:pt x="582" y="1630"/>
                  </a:lnTo>
                  <a:lnTo>
                    <a:pt x="576" y="1634"/>
                  </a:lnTo>
                  <a:lnTo>
                    <a:pt x="572" y="1637"/>
                  </a:lnTo>
                  <a:lnTo>
                    <a:pt x="566" y="1639"/>
                  </a:lnTo>
                  <a:lnTo>
                    <a:pt x="561" y="1641"/>
                  </a:lnTo>
                  <a:lnTo>
                    <a:pt x="555" y="1641"/>
                  </a:lnTo>
                  <a:lnTo>
                    <a:pt x="549" y="1643"/>
                  </a:lnTo>
                  <a:lnTo>
                    <a:pt x="543" y="1643"/>
                  </a:lnTo>
                  <a:lnTo>
                    <a:pt x="538" y="1643"/>
                  </a:lnTo>
                  <a:lnTo>
                    <a:pt x="532" y="1641"/>
                  </a:lnTo>
                  <a:lnTo>
                    <a:pt x="526" y="1639"/>
                  </a:lnTo>
                  <a:lnTo>
                    <a:pt x="518" y="1637"/>
                  </a:lnTo>
                  <a:lnTo>
                    <a:pt x="513" y="1636"/>
                  </a:lnTo>
                  <a:lnTo>
                    <a:pt x="507" y="1632"/>
                  </a:lnTo>
                  <a:lnTo>
                    <a:pt x="499" y="1626"/>
                  </a:lnTo>
                  <a:lnTo>
                    <a:pt x="493" y="1622"/>
                  </a:lnTo>
                  <a:lnTo>
                    <a:pt x="486" y="1616"/>
                  </a:lnTo>
                  <a:lnTo>
                    <a:pt x="480" y="1609"/>
                  </a:lnTo>
                  <a:lnTo>
                    <a:pt x="474" y="1601"/>
                  </a:lnTo>
                  <a:lnTo>
                    <a:pt x="467" y="1593"/>
                  </a:lnTo>
                  <a:lnTo>
                    <a:pt x="461" y="1586"/>
                  </a:lnTo>
                  <a:lnTo>
                    <a:pt x="455" y="1576"/>
                  </a:lnTo>
                  <a:lnTo>
                    <a:pt x="449" y="1566"/>
                  </a:lnTo>
                  <a:lnTo>
                    <a:pt x="444" y="1555"/>
                  </a:lnTo>
                  <a:lnTo>
                    <a:pt x="434" y="1540"/>
                  </a:lnTo>
                  <a:lnTo>
                    <a:pt x="424" y="1524"/>
                  </a:lnTo>
                  <a:lnTo>
                    <a:pt x="417" y="1509"/>
                  </a:lnTo>
                  <a:lnTo>
                    <a:pt x="409" y="1494"/>
                  </a:lnTo>
                  <a:lnTo>
                    <a:pt x="403" y="1476"/>
                  </a:lnTo>
                  <a:lnTo>
                    <a:pt x="396" y="1461"/>
                  </a:lnTo>
                  <a:lnTo>
                    <a:pt x="390" y="1446"/>
                  </a:lnTo>
                  <a:lnTo>
                    <a:pt x="384" y="1428"/>
                  </a:lnTo>
                  <a:lnTo>
                    <a:pt x="380" y="1411"/>
                  </a:lnTo>
                  <a:lnTo>
                    <a:pt x="376" y="1396"/>
                  </a:lnTo>
                  <a:lnTo>
                    <a:pt x="372" y="1378"/>
                  </a:lnTo>
                  <a:lnTo>
                    <a:pt x="369" y="1361"/>
                  </a:lnTo>
                  <a:lnTo>
                    <a:pt x="365" y="1344"/>
                  </a:lnTo>
                  <a:lnTo>
                    <a:pt x="363" y="1327"/>
                  </a:lnTo>
                  <a:lnTo>
                    <a:pt x="361" y="1309"/>
                  </a:lnTo>
                  <a:lnTo>
                    <a:pt x="361" y="1292"/>
                  </a:lnTo>
                  <a:lnTo>
                    <a:pt x="355" y="1265"/>
                  </a:lnTo>
                  <a:lnTo>
                    <a:pt x="351" y="1238"/>
                  </a:lnTo>
                  <a:lnTo>
                    <a:pt x="348" y="1215"/>
                  </a:lnTo>
                  <a:lnTo>
                    <a:pt x="346" y="1190"/>
                  </a:lnTo>
                  <a:lnTo>
                    <a:pt x="342" y="1167"/>
                  </a:lnTo>
                  <a:lnTo>
                    <a:pt x="338" y="1146"/>
                  </a:lnTo>
                  <a:lnTo>
                    <a:pt x="334" y="1125"/>
                  </a:lnTo>
                  <a:lnTo>
                    <a:pt x="330" y="1104"/>
                  </a:lnTo>
                  <a:lnTo>
                    <a:pt x="328" y="1085"/>
                  </a:lnTo>
                  <a:lnTo>
                    <a:pt x="325" y="1065"/>
                  </a:lnTo>
                  <a:lnTo>
                    <a:pt x="323" y="1048"/>
                  </a:lnTo>
                  <a:lnTo>
                    <a:pt x="319" y="1031"/>
                  </a:lnTo>
                  <a:lnTo>
                    <a:pt x="317" y="1016"/>
                  </a:lnTo>
                  <a:lnTo>
                    <a:pt x="313" y="1000"/>
                  </a:lnTo>
                  <a:lnTo>
                    <a:pt x="311" y="985"/>
                  </a:lnTo>
                  <a:lnTo>
                    <a:pt x="309" y="971"/>
                  </a:lnTo>
                  <a:lnTo>
                    <a:pt x="307" y="958"/>
                  </a:lnTo>
                  <a:lnTo>
                    <a:pt x="305" y="946"/>
                  </a:lnTo>
                  <a:lnTo>
                    <a:pt x="303" y="935"/>
                  </a:lnTo>
                  <a:lnTo>
                    <a:pt x="301" y="925"/>
                  </a:lnTo>
                  <a:lnTo>
                    <a:pt x="300" y="916"/>
                  </a:lnTo>
                  <a:lnTo>
                    <a:pt x="298" y="906"/>
                  </a:lnTo>
                  <a:lnTo>
                    <a:pt x="296" y="898"/>
                  </a:lnTo>
                  <a:lnTo>
                    <a:pt x="296" y="893"/>
                  </a:lnTo>
                  <a:lnTo>
                    <a:pt x="294" y="885"/>
                  </a:lnTo>
                  <a:lnTo>
                    <a:pt x="294" y="881"/>
                  </a:lnTo>
                  <a:lnTo>
                    <a:pt x="292" y="875"/>
                  </a:lnTo>
                  <a:lnTo>
                    <a:pt x="292" y="872"/>
                  </a:lnTo>
                  <a:lnTo>
                    <a:pt x="292" y="870"/>
                  </a:lnTo>
                  <a:lnTo>
                    <a:pt x="290" y="868"/>
                  </a:lnTo>
                  <a:lnTo>
                    <a:pt x="290" y="866"/>
                  </a:lnTo>
                  <a:lnTo>
                    <a:pt x="284" y="827"/>
                  </a:lnTo>
                  <a:lnTo>
                    <a:pt x="278" y="789"/>
                  </a:lnTo>
                  <a:lnTo>
                    <a:pt x="273" y="753"/>
                  </a:lnTo>
                  <a:lnTo>
                    <a:pt x="267" y="718"/>
                  </a:lnTo>
                  <a:lnTo>
                    <a:pt x="263" y="683"/>
                  </a:lnTo>
                  <a:lnTo>
                    <a:pt x="257" y="653"/>
                  </a:lnTo>
                  <a:lnTo>
                    <a:pt x="252" y="622"/>
                  </a:lnTo>
                  <a:lnTo>
                    <a:pt x="246" y="591"/>
                  </a:lnTo>
                  <a:lnTo>
                    <a:pt x="240" y="564"/>
                  </a:lnTo>
                  <a:lnTo>
                    <a:pt x="236" y="538"/>
                  </a:lnTo>
                  <a:lnTo>
                    <a:pt x="230" y="513"/>
                  </a:lnTo>
                  <a:lnTo>
                    <a:pt x="225" y="490"/>
                  </a:lnTo>
                  <a:lnTo>
                    <a:pt x="219" y="468"/>
                  </a:lnTo>
                  <a:lnTo>
                    <a:pt x="213" y="447"/>
                  </a:lnTo>
                  <a:lnTo>
                    <a:pt x="207" y="428"/>
                  </a:lnTo>
                  <a:lnTo>
                    <a:pt x="202" y="411"/>
                  </a:lnTo>
                  <a:lnTo>
                    <a:pt x="198" y="394"/>
                  </a:lnTo>
                  <a:lnTo>
                    <a:pt x="194" y="376"/>
                  </a:lnTo>
                  <a:lnTo>
                    <a:pt x="188" y="359"/>
                  </a:lnTo>
                  <a:lnTo>
                    <a:pt x="181" y="342"/>
                  </a:lnTo>
                  <a:lnTo>
                    <a:pt x="173" y="326"/>
                  </a:lnTo>
                  <a:lnTo>
                    <a:pt x="165" y="309"/>
                  </a:lnTo>
                  <a:lnTo>
                    <a:pt x="156" y="294"/>
                  </a:lnTo>
                  <a:lnTo>
                    <a:pt x="146" y="278"/>
                  </a:lnTo>
                  <a:lnTo>
                    <a:pt x="136" y="263"/>
                  </a:lnTo>
                  <a:lnTo>
                    <a:pt x="125" y="248"/>
                  </a:lnTo>
                  <a:lnTo>
                    <a:pt x="113" y="234"/>
                  </a:lnTo>
                  <a:lnTo>
                    <a:pt x="100" y="219"/>
                  </a:lnTo>
                  <a:lnTo>
                    <a:pt x="86" y="204"/>
                  </a:lnTo>
                  <a:lnTo>
                    <a:pt x="73" y="190"/>
                  </a:lnTo>
                  <a:lnTo>
                    <a:pt x="60" y="177"/>
                  </a:lnTo>
                  <a:lnTo>
                    <a:pt x="44" y="161"/>
                  </a:lnTo>
                  <a:lnTo>
                    <a:pt x="33" y="154"/>
                  </a:lnTo>
                  <a:lnTo>
                    <a:pt x="23" y="146"/>
                  </a:lnTo>
                  <a:lnTo>
                    <a:pt x="15" y="140"/>
                  </a:lnTo>
                  <a:lnTo>
                    <a:pt x="10" y="134"/>
                  </a:lnTo>
                  <a:lnTo>
                    <a:pt x="6" y="129"/>
                  </a:lnTo>
                  <a:lnTo>
                    <a:pt x="2" y="125"/>
                  </a:lnTo>
                  <a:lnTo>
                    <a:pt x="0" y="121"/>
                  </a:lnTo>
                  <a:lnTo>
                    <a:pt x="0" y="117"/>
                  </a:lnTo>
                  <a:lnTo>
                    <a:pt x="0" y="104"/>
                  </a:lnTo>
                  <a:lnTo>
                    <a:pt x="0" y="90"/>
                  </a:lnTo>
                  <a:lnTo>
                    <a:pt x="2" y="77"/>
                  </a:lnTo>
                  <a:lnTo>
                    <a:pt x="4" y="65"/>
                  </a:lnTo>
                  <a:lnTo>
                    <a:pt x="8" y="56"/>
                  </a:lnTo>
                  <a:lnTo>
                    <a:pt x="10" y="46"/>
                  </a:lnTo>
                  <a:lnTo>
                    <a:pt x="14" y="37"/>
                  </a:lnTo>
                  <a:lnTo>
                    <a:pt x="19" y="29"/>
                  </a:lnTo>
                  <a:lnTo>
                    <a:pt x="25" y="23"/>
                  </a:lnTo>
                  <a:lnTo>
                    <a:pt x="31" y="15"/>
                  </a:lnTo>
                  <a:lnTo>
                    <a:pt x="37" y="12"/>
                  </a:lnTo>
                  <a:lnTo>
                    <a:pt x="44" y="8"/>
                  </a:lnTo>
                  <a:lnTo>
                    <a:pt x="54" y="4"/>
                  </a:lnTo>
                  <a:lnTo>
                    <a:pt x="62" y="2"/>
                  </a:lnTo>
                  <a:lnTo>
                    <a:pt x="71" y="0"/>
                  </a:lnTo>
                  <a:lnTo>
                    <a:pt x="8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auto">
            <a:xfrm>
              <a:off x="3436937" y="2541587"/>
              <a:ext cx="2397125" cy="1343025"/>
            </a:xfrm>
            <a:custGeom>
              <a:avLst/>
              <a:gdLst>
                <a:gd name="T0" fmla="*/ 2032794 w 3020"/>
                <a:gd name="T1" fmla="*/ 11099 h 1694"/>
                <a:gd name="T2" fmla="*/ 2119313 w 3020"/>
                <a:gd name="T3" fmla="*/ 55497 h 1694"/>
                <a:gd name="T4" fmla="*/ 2227263 w 3020"/>
                <a:gd name="T5" fmla="*/ 133985 h 1694"/>
                <a:gd name="T6" fmla="*/ 2334419 w 3020"/>
                <a:gd name="T7" fmla="*/ 233087 h 1694"/>
                <a:gd name="T8" fmla="*/ 2389188 w 3020"/>
                <a:gd name="T9" fmla="*/ 310783 h 1694"/>
                <a:gd name="T10" fmla="*/ 2397125 w 3020"/>
                <a:gd name="T11" fmla="*/ 342495 h 1694"/>
                <a:gd name="T12" fmla="*/ 2370931 w 3020"/>
                <a:gd name="T13" fmla="*/ 394821 h 1694"/>
                <a:gd name="T14" fmla="*/ 2320925 w 3020"/>
                <a:gd name="T15" fmla="*/ 453489 h 1694"/>
                <a:gd name="T16" fmla="*/ 2281238 w 3020"/>
                <a:gd name="T17" fmla="*/ 522464 h 1694"/>
                <a:gd name="T18" fmla="*/ 2250281 w 3020"/>
                <a:gd name="T19" fmla="*/ 610466 h 1694"/>
                <a:gd name="T20" fmla="*/ 2188369 w 3020"/>
                <a:gd name="T21" fmla="*/ 787263 h 1694"/>
                <a:gd name="T22" fmla="*/ 2125663 w 3020"/>
                <a:gd name="T23" fmla="*/ 1014008 h 1694"/>
                <a:gd name="T24" fmla="*/ 2076450 w 3020"/>
                <a:gd name="T25" fmla="*/ 1210625 h 1694"/>
                <a:gd name="T26" fmla="*/ 2035969 w 3020"/>
                <a:gd name="T27" fmla="*/ 1262158 h 1694"/>
                <a:gd name="T28" fmla="*/ 1971675 w 3020"/>
                <a:gd name="T29" fmla="*/ 1305763 h 1694"/>
                <a:gd name="T30" fmla="*/ 1862138 w 3020"/>
                <a:gd name="T31" fmla="*/ 1338268 h 1694"/>
                <a:gd name="T32" fmla="*/ 1789113 w 3020"/>
                <a:gd name="T33" fmla="*/ 1343025 h 1694"/>
                <a:gd name="T34" fmla="*/ 1743075 w 3020"/>
                <a:gd name="T35" fmla="*/ 1320033 h 1694"/>
                <a:gd name="T36" fmla="*/ 1731169 w 3020"/>
                <a:gd name="T37" fmla="*/ 1287528 h 1694"/>
                <a:gd name="T38" fmla="*/ 1723231 w 3020"/>
                <a:gd name="T39" fmla="*/ 1260572 h 1694"/>
                <a:gd name="T40" fmla="*/ 1729581 w 3020"/>
                <a:gd name="T41" fmla="*/ 1231238 h 1694"/>
                <a:gd name="T42" fmla="*/ 1756569 w 3020"/>
                <a:gd name="T43" fmla="*/ 1129758 h 1694"/>
                <a:gd name="T44" fmla="*/ 1793081 w 3020"/>
                <a:gd name="T45" fmla="*/ 974367 h 1694"/>
                <a:gd name="T46" fmla="*/ 1824038 w 3020"/>
                <a:gd name="T47" fmla="*/ 793606 h 1694"/>
                <a:gd name="T48" fmla="*/ 1847850 w 3020"/>
                <a:gd name="T49" fmla="*/ 623944 h 1694"/>
                <a:gd name="T50" fmla="*/ 1865313 w 3020"/>
                <a:gd name="T51" fmla="*/ 490751 h 1694"/>
                <a:gd name="T52" fmla="*/ 1867694 w 3020"/>
                <a:gd name="T53" fmla="*/ 394821 h 1694"/>
                <a:gd name="T54" fmla="*/ 1834356 w 3020"/>
                <a:gd name="T55" fmla="*/ 335360 h 1694"/>
                <a:gd name="T56" fmla="*/ 1752600 w 3020"/>
                <a:gd name="T57" fmla="*/ 306026 h 1694"/>
                <a:gd name="T58" fmla="*/ 1665288 w 3020"/>
                <a:gd name="T59" fmla="*/ 302855 h 1694"/>
                <a:gd name="T60" fmla="*/ 1587500 w 3020"/>
                <a:gd name="T61" fmla="*/ 310783 h 1694"/>
                <a:gd name="T62" fmla="*/ 1479550 w 3020"/>
                <a:gd name="T63" fmla="*/ 324260 h 1694"/>
                <a:gd name="T64" fmla="*/ 1340644 w 3020"/>
                <a:gd name="T65" fmla="*/ 348838 h 1694"/>
                <a:gd name="T66" fmla="*/ 1173163 w 3020"/>
                <a:gd name="T67" fmla="*/ 378965 h 1694"/>
                <a:gd name="T68" fmla="*/ 962819 w 3020"/>
                <a:gd name="T69" fmla="*/ 421776 h 1694"/>
                <a:gd name="T70" fmla="*/ 711200 w 3020"/>
                <a:gd name="T71" fmla="*/ 470931 h 1694"/>
                <a:gd name="T72" fmla="*/ 511969 w 3020"/>
                <a:gd name="T73" fmla="*/ 508986 h 1694"/>
                <a:gd name="T74" fmla="*/ 364331 w 3020"/>
                <a:gd name="T75" fmla="*/ 535941 h 1694"/>
                <a:gd name="T76" fmla="*/ 266700 w 3020"/>
                <a:gd name="T77" fmla="*/ 551005 h 1694"/>
                <a:gd name="T78" fmla="*/ 219075 w 3020"/>
                <a:gd name="T79" fmla="*/ 557347 h 1694"/>
                <a:gd name="T80" fmla="*/ 161131 w 3020"/>
                <a:gd name="T81" fmla="*/ 551005 h 1694"/>
                <a:gd name="T82" fmla="*/ 103188 w 3020"/>
                <a:gd name="T83" fmla="*/ 527221 h 1694"/>
                <a:gd name="T84" fmla="*/ 53181 w 3020"/>
                <a:gd name="T85" fmla="*/ 487580 h 1694"/>
                <a:gd name="T86" fmla="*/ 18256 w 3020"/>
                <a:gd name="T87" fmla="*/ 446354 h 1694"/>
                <a:gd name="T88" fmla="*/ 1588 w 3020"/>
                <a:gd name="T89" fmla="*/ 411470 h 1694"/>
                <a:gd name="T90" fmla="*/ 1588 w 3020"/>
                <a:gd name="T91" fmla="*/ 377379 h 1694"/>
                <a:gd name="T92" fmla="*/ 23019 w 3020"/>
                <a:gd name="T93" fmla="*/ 352009 h 1694"/>
                <a:gd name="T94" fmla="*/ 61119 w 3020"/>
                <a:gd name="T95" fmla="*/ 338531 h 1694"/>
                <a:gd name="T96" fmla="*/ 77788 w 3020"/>
                <a:gd name="T97" fmla="*/ 336945 h 1694"/>
                <a:gd name="T98" fmla="*/ 104775 w 3020"/>
                <a:gd name="T99" fmla="*/ 336945 h 1694"/>
                <a:gd name="T100" fmla="*/ 190500 w 3020"/>
                <a:gd name="T101" fmla="*/ 333774 h 1694"/>
                <a:gd name="T102" fmla="*/ 478631 w 3020"/>
                <a:gd name="T103" fmla="*/ 304440 h 1694"/>
                <a:gd name="T104" fmla="*/ 800100 w 3020"/>
                <a:gd name="T105" fmla="*/ 260835 h 1694"/>
                <a:gd name="T106" fmla="*/ 1138238 w 3020"/>
                <a:gd name="T107" fmla="*/ 198203 h 1694"/>
                <a:gd name="T108" fmla="*/ 1443038 w 3020"/>
                <a:gd name="T109" fmla="*/ 130021 h 1694"/>
                <a:gd name="T110" fmla="*/ 1720056 w 3020"/>
                <a:gd name="T111" fmla="*/ 57875 h 1694"/>
                <a:gd name="T112" fmla="*/ 1847850 w 3020"/>
                <a:gd name="T113" fmla="*/ 22992 h 1694"/>
                <a:gd name="T114" fmla="*/ 1927225 w 3020"/>
                <a:gd name="T115" fmla="*/ 4757 h 1694"/>
                <a:gd name="T116" fmla="*/ 1974850 w 3020"/>
                <a:gd name="T117" fmla="*/ 0 h 169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020" h="1694">
                  <a:moveTo>
                    <a:pt x="2488" y="0"/>
                  </a:moveTo>
                  <a:lnTo>
                    <a:pt x="2501" y="0"/>
                  </a:lnTo>
                  <a:lnTo>
                    <a:pt x="2515" y="2"/>
                  </a:lnTo>
                  <a:lnTo>
                    <a:pt x="2530" y="6"/>
                  </a:lnTo>
                  <a:lnTo>
                    <a:pt x="2545" y="10"/>
                  </a:lnTo>
                  <a:lnTo>
                    <a:pt x="2561" y="14"/>
                  </a:lnTo>
                  <a:lnTo>
                    <a:pt x="2576" y="22"/>
                  </a:lnTo>
                  <a:lnTo>
                    <a:pt x="2593" y="29"/>
                  </a:lnTo>
                  <a:lnTo>
                    <a:pt x="2613" y="37"/>
                  </a:lnTo>
                  <a:lnTo>
                    <a:pt x="2630" y="47"/>
                  </a:lnTo>
                  <a:lnTo>
                    <a:pt x="2649" y="58"/>
                  </a:lnTo>
                  <a:lnTo>
                    <a:pt x="2670" y="70"/>
                  </a:lnTo>
                  <a:lnTo>
                    <a:pt x="2689" y="83"/>
                  </a:lnTo>
                  <a:lnTo>
                    <a:pt x="2710" y="96"/>
                  </a:lnTo>
                  <a:lnTo>
                    <a:pt x="2733" y="112"/>
                  </a:lnTo>
                  <a:lnTo>
                    <a:pt x="2755" y="129"/>
                  </a:lnTo>
                  <a:lnTo>
                    <a:pt x="2780" y="146"/>
                  </a:lnTo>
                  <a:lnTo>
                    <a:pt x="2806" y="169"/>
                  </a:lnTo>
                  <a:lnTo>
                    <a:pt x="2833" y="192"/>
                  </a:lnTo>
                  <a:lnTo>
                    <a:pt x="2858" y="214"/>
                  </a:lnTo>
                  <a:lnTo>
                    <a:pt x="2883" y="235"/>
                  </a:lnTo>
                  <a:lnTo>
                    <a:pt x="2904" y="256"/>
                  </a:lnTo>
                  <a:lnTo>
                    <a:pt x="2924" y="275"/>
                  </a:lnTo>
                  <a:lnTo>
                    <a:pt x="2941" y="294"/>
                  </a:lnTo>
                  <a:lnTo>
                    <a:pt x="2958" y="311"/>
                  </a:lnTo>
                  <a:lnTo>
                    <a:pt x="2972" y="331"/>
                  </a:lnTo>
                  <a:lnTo>
                    <a:pt x="2985" y="346"/>
                  </a:lnTo>
                  <a:lnTo>
                    <a:pt x="2995" y="363"/>
                  </a:lnTo>
                  <a:lnTo>
                    <a:pt x="3004" y="379"/>
                  </a:lnTo>
                  <a:lnTo>
                    <a:pt x="3010" y="392"/>
                  </a:lnTo>
                  <a:lnTo>
                    <a:pt x="3014" y="400"/>
                  </a:lnTo>
                  <a:lnTo>
                    <a:pt x="3016" y="405"/>
                  </a:lnTo>
                  <a:lnTo>
                    <a:pt x="3018" y="413"/>
                  </a:lnTo>
                  <a:lnTo>
                    <a:pt x="3018" y="419"/>
                  </a:lnTo>
                  <a:lnTo>
                    <a:pt x="3020" y="427"/>
                  </a:lnTo>
                  <a:lnTo>
                    <a:pt x="3020" y="432"/>
                  </a:lnTo>
                  <a:lnTo>
                    <a:pt x="3018" y="442"/>
                  </a:lnTo>
                  <a:lnTo>
                    <a:pt x="3016" y="450"/>
                  </a:lnTo>
                  <a:lnTo>
                    <a:pt x="3012" y="461"/>
                  </a:lnTo>
                  <a:lnTo>
                    <a:pt x="3004" y="473"/>
                  </a:lnTo>
                  <a:lnTo>
                    <a:pt x="2996" y="484"/>
                  </a:lnTo>
                  <a:lnTo>
                    <a:pt x="2987" y="498"/>
                  </a:lnTo>
                  <a:lnTo>
                    <a:pt x="2975" y="513"/>
                  </a:lnTo>
                  <a:lnTo>
                    <a:pt x="2962" y="528"/>
                  </a:lnTo>
                  <a:lnTo>
                    <a:pt x="2952" y="538"/>
                  </a:lnTo>
                  <a:lnTo>
                    <a:pt x="2941" y="549"/>
                  </a:lnTo>
                  <a:lnTo>
                    <a:pt x="2931" y="561"/>
                  </a:lnTo>
                  <a:lnTo>
                    <a:pt x="2924" y="572"/>
                  </a:lnTo>
                  <a:lnTo>
                    <a:pt x="2914" y="584"/>
                  </a:lnTo>
                  <a:lnTo>
                    <a:pt x="2906" y="597"/>
                  </a:lnTo>
                  <a:lnTo>
                    <a:pt x="2897" y="613"/>
                  </a:lnTo>
                  <a:lnTo>
                    <a:pt x="2889" y="626"/>
                  </a:lnTo>
                  <a:lnTo>
                    <a:pt x="2881" y="642"/>
                  </a:lnTo>
                  <a:lnTo>
                    <a:pt x="2874" y="659"/>
                  </a:lnTo>
                  <a:lnTo>
                    <a:pt x="2868" y="676"/>
                  </a:lnTo>
                  <a:lnTo>
                    <a:pt x="2860" y="693"/>
                  </a:lnTo>
                  <a:lnTo>
                    <a:pt x="2854" y="711"/>
                  </a:lnTo>
                  <a:lnTo>
                    <a:pt x="2847" y="730"/>
                  </a:lnTo>
                  <a:lnTo>
                    <a:pt x="2841" y="749"/>
                  </a:lnTo>
                  <a:lnTo>
                    <a:pt x="2835" y="770"/>
                  </a:lnTo>
                  <a:lnTo>
                    <a:pt x="2824" y="803"/>
                  </a:lnTo>
                  <a:lnTo>
                    <a:pt x="2810" y="837"/>
                  </a:lnTo>
                  <a:lnTo>
                    <a:pt x="2797" y="874"/>
                  </a:lnTo>
                  <a:lnTo>
                    <a:pt x="2783" y="912"/>
                  </a:lnTo>
                  <a:lnTo>
                    <a:pt x="2770" y="951"/>
                  </a:lnTo>
                  <a:lnTo>
                    <a:pt x="2757" y="993"/>
                  </a:lnTo>
                  <a:lnTo>
                    <a:pt x="2745" y="1037"/>
                  </a:lnTo>
                  <a:lnTo>
                    <a:pt x="2732" y="1081"/>
                  </a:lnTo>
                  <a:lnTo>
                    <a:pt x="2718" y="1129"/>
                  </a:lnTo>
                  <a:lnTo>
                    <a:pt x="2705" y="1177"/>
                  </a:lnTo>
                  <a:lnTo>
                    <a:pt x="2691" y="1227"/>
                  </a:lnTo>
                  <a:lnTo>
                    <a:pt x="2678" y="1279"/>
                  </a:lnTo>
                  <a:lnTo>
                    <a:pt x="2664" y="1333"/>
                  </a:lnTo>
                  <a:lnTo>
                    <a:pt x="2653" y="1388"/>
                  </a:lnTo>
                  <a:lnTo>
                    <a:pt x="2639" y="1444"/>
                  </a:lnTo>
                  <a:lnTo>
                    <a:pt x="2626" y="1503"/>
                  </a:lnTo>
                  <a:lnTo>
                    <a:pt x="2622" y="1515"/>
                  </a:lnTo>
                  <a:lnTo>
                    <a:pt x="2616" y="1527"/>
                  </a:lnTo>
                  <a:lnTo>
                    <a:pt x="2609" y="1538"/>
                  </a:lnTo>
                  <a:lnTo>
                    <a:pt x="2601" y="1550"/>
                  </a:lnTo>
                  <a:lnTo>
                    <a:pt x="2593" y="1561"/>
                  </a:lnTo>
                  <a:lnTo>
                    <a:pt x="2584" y="1571"/>
                  </a:lnTo>
                  <a:lnTo>
                    <a:pt x="2574" y="1582"/>
                  </a:lnTo>
                  <a:lnTo>
                    <a:pt x="2565" y="1592"/>
                  </a:lnTo>
                  <a:lnTo>
                    <a:pt x="2553" y="1601"/>
                  </a:lnTo>
                  <a:lnTo>
                    <a:pt x="2540" y="1611"/>
                  </a:lnTo>
                  <a:lnTo>
                    <a:pt x="2528" y="1621"/>
                  </a:lnTo>
                  <a:lnTo>
                    <a:pt x="2513" y="1630"/>
                  </a:lnTo>
                  <a:lnTo>
                    <a:pt x="2499" y="1638"/>
                  </a:lnTo>
                  <a:lnTo>
                    <a:pt x="2484" y="1647"/>
                  </a:lnTo>
                  <a:lnTo>
                    <a:pt x="2467" y="1655"/>
                  </a:lnTo>
                  <a:lnTo>
                    <a:pt x="2449" y="1665"/>
                  </a:lnTo>
                  <a:lnTo>
                    <a:pt x="2423" y="1672"/>
                  </a:lnTo>
                  <a:lnTo>
                    <a:pt x="2396" y="1678"/>
                  </a:lnTo>
                  <a:lnTo>
                    <a:pt x="2369" y="1684"/>
                  </a:lnTo>
                  <a:lnTo>
                    <a:pt x="2346" y="1688"/>
                  </a:lnTo>
                  <a:lnTo>
                    <a:pt x="2323" y="1690"/>
                  </a:lnTo>
                  <a:lnTo>
                    <a:pt x="2302" y="1694"/>
                  </a:lnTo>
                  <a:lnTo>
                    <a:pt x="2282" y="1694"/>
                  </a:lnTo>
                  <a:lnTo>
                    <a:pt x="2265" y="1694"/>
                  </a:lnTo>
                  <a:lnTo>
                    <a:pt x="2261" y="1694"/>
                  </a:lnTo>
                  <a:lnTo>
                    <a:pt x="2254" y="1694"/>
                  </a:lnTo>
                  <a:lnTo>
                    <a:pt x="2246" y="1690"/>
                  </a:lnTo>
                  <a:lnTo>
                    <a:pt x="2238" y="1688"/>
                  </a:lnTo>
                  <a:lnTo>
                    <a:pt x="2229" y="1684"/>
                  </a:lnTo>
                  <a:lnTo>
                    <a:pt x="2219" y="1678"/>
                  </a:lnTo>
                  <a:lnTo>
                    <a:pt x="2208" y="1672"/>
                  </a:lnTo>
                  <a:lnTo>
                    <a:pt x="2196" y="1665"/>
                  </a:lnTo>
                  <a:lnTo>
                    <a:pt x="2192" y="1657"/>
                  </a:lnTo>
                  <a:lnTo>
                    <a:pt x="2190" y="1649"/>
                  </a:lnTo>
                  <a:lnTo>
                    <a:pt x="2186" y="1642"/>
                  </a:lnTo>
                  <a:lnTo>
                    <a:pt x="2184" y="1636"/>
                  </a:lnTo>
                  <a:lnTo>
                    <a:pt x="2183" y="1630"/>
                  </a:lnTo>
                  <a:lnTo>
                    <a:pt x="2181" y="1624"/>
                  </a:lnTo>
                  <a:lnTo>
                    <a:pt x="2177" y="1615"/>
                  </a:lnTo>
                  <a:lnTo>
                    <a:pt x="2173" y="1605"/>
                  </a:lnTo>
                  <a:lnTo>
                    <a:pt x="2171" y="1599"/>
                  </a:lnTo>
                  <a:lnTo>
                    <a:pt x="2171" y="1596"/>
                  </a:lnTo>
                  <a:lnTo>
                    <a:pt x="2171" y="1592"/>
                  </a:lnTo>
                  <a:lnTo>
                    <a:pt x="2171" y="1590"/>
                  </a:lnTo>
                  <a:lnTo>
                    <a:pt x="2171" y="1588"/>
                  </a:lnTo>
                  <a:lnTo>
                    <a:pt x="2171" y="1584"/>
                  </a:lnTo>
                  <a:lnTo>
                    <a:pt x="2171" y="1582"/>
                  </a:lnTo>
                  <a:lnTo>
                    <a:pt x="2173" y="1575"/>
                  </a:lnTo>
                  <a:lnTo>
                    <a:pt x="2175" y="1565"/>
                  </a:lnTo>
                  <a:lnTo>
                    <a:pt x="2179" y="1553"/>
                  </a:lnTo>
                  <a:lnTo>
                    <a:pt x="2181" y="1540"/>
                  </a:lnTo>
                  <a:lnTo>
                    <a:pt x="2184" y="1527"/>
                  </a:lnTo>
                  <a:lnTo>
                    <a:pt x="2190" y="1511"/>
                  </a:lnTo>
                  <a:lnTo>
                    <a:pt x="2198" y="1482"/>
                  </a:lnTo>
                  <a:lnTo>
                    <a:pt x="2206" y="1454"/>
                  </a:lnTo>
                  <a:lnTo>
                    <a:pt x="2213" y="1425"/>
                  </a:lnTo>
                  <a:lnTo>
                    <a:pt x="2221" y="1394"/>
                  </a:lnTo>
                  <a:lnTo>
                    <a:pt x="2229" y="1361"/>
                  </a:lnTo>
                  <a:lnTo>
                    <a:pt x="2236" y="1331"/>
                  </a:lnTo>
                  <a:lnTo>
                    <a:pt x="2244" y="1296"/>
                  </a:lnTo>
                  <a:lnTo>
                    <a:pt x="2252" y="1264"/>
                  </a:lnTo>
                  <a:lnTo>
                    <a:pt x="2259" y="1229"/>
                  </a:lnTo>
                  <a:lnTo>
                    <a:pt x="2265" y="1193"/>
                  </a:lnTo>
                  <a:lnTo>
                    <a:pt x="2273" y="1156"/>
                  </a:lnTo>
                  <a:lnTo>
                    <a:pt x="2279" y="1118"/>
                  </a:lnTo>
                  <a:lnTo>
                    <a:pt x="2286" y="1081"/>
                  </a:lnTo>
                  <a:lnTo>
                    <a:pt x="2292" y="1041"/>
                  </a:lnTo>
                  <a:lnTo>
                    <a:pt x="2298" y="1001"/>
                  </a:lnTo>
                  <a:lnTo>
                    <a:pt x="2303" y="960"/>
                  </a:lnTo>
                  <a:lnTo>
                    <a:pt x="2309" y="924"/>
                  </a:lnTo>
                  <a:lnTo>
                    <a:pt x="2315" y="887"/>
                  </a:lnTo>
                  <a:lnTo>
                    <a:pt x="2321" y="855"/>
                  </a:lnTo>
                  <a:lnTo>
                    <a:pt x="2325" y="820"/>
                  </a:lnTo>
                  <a:lnTo>
                    <a:pt x="2328" y="787"/>
                  </a:lnTo>
                  <a:lnTo>
                    <a:pt x="2334" y="757"/>
                  </a:lnTo>
                  <a:lnTo>
                    <a:pt x="2338" y="728"/>
                  </a:lnTo>
                  <a:lnTo>
                    <a:pt x="2340" y="699"/>
                  </a:lnTo>
                  <a:lnTo>
                    <a:pt x="2344" y="670"/>
                  </a:lnTo>
                  <a:lnTo>
                    <a:pt x="2346" y="644"/>
                  </a:lnTo>
                  <a:lnTo>
                    <a:pt x="2350" y="619"/>
                  </a:lnTo>
                  <a:lnTo>
                    <a:pt x="2351" y="596"/>
                  </a:lnTo>
                  <a:lnTo>
                    <a:pt x="2351" y="572"/>
                  </a:lnTo>
                  <a:lnTo>
                    <a:pt x="2353" y="551"/>
                  </a:lnTo>
                  <a:lnTo>
                    <a:pt x="2353" y="532"/>
                  </a:lnTo>
                  <a:lnTo>
                    <a:pt x="2355" y="513"/>
                  </a:lnTo>
                  <a:lnTo>
                    <a:pt x="2353" y="498"/>
                  </a:lnTo>
                  <a:lnTo>
                    <a:pt x="2351" y="482"/>
                  </a:lnTo>
                  <a:lnTo>
                    <a:pt x="2346" y="469"/>
                  </a:lnTo>
                  <a:lnTo>
                    <a:pt x="2340" y="455"/>
                  </a:lnTo>
                  <a:lnTo>
                    <a:pt x="2332" y="444"/>
                  </a:lnTo>
                  <a:lnTo>
                    <a:pt x="2323" y="432"/>
                  </a:lnTo>
                  <a:lnTo>
                    <a:pt x="2311" y="423"/>
                  </a:lnTo>
                  <a:lnTo>
                    <a:pt x="2298" y="413"/>
                  </a:lnTo>
                  <a:lnTo>
                    <a:pt x="2284" y="405"/>
                  </a:lnTo>
                  <a:lnTo>
                    <a:pt x="2267" y="400"/>
                  </a:lnTo>
                  <a:lnTo>
                    <a:pt x="2248" y="394"/>
                  </a:lnTo>
                  <a:lnTo>
                    <a:pt x="2229" y="390"/>
                  </a:lnTo>
                  <a:lnTo>
                    <a:pt x="2208" y="386"/>
                  </a:lnTo>
                  <a:lnTo>
                    <a:pt x="2184" y="382"/>
                  </a:lnTo>
                  <a:lnTo>
                    <a:pt x="2160" y="382"/>
                  </a:lnTo>
                  <a:lnTo>
                    <a:pt x="2133" y="381"/>
                  </a:lnTo>
                  <a:lnTo>
                    <a:pt x="2121" y="381"/>
                  </a:lnTo>
                  <a:lnTo>
                    <a:pt x="2110" y="382"/>
                  </a:lnTo>
                  <a:lnTo>
                    <a:pt x="2098" y="382"/>
                  </a:lnTo>
                  <a:lnTo>
                    <a:pt x="2085" y="382"/>
                  </a:lnTo>
                  <a:lnTo>
                    <a:pt x="2069" y="384"/>
                  </a:lnTo>
                  <a:lnTo>
                    <a:pt x="2054" y="386"/>
                  </a:lnTo>
                  <a:lnTo>
                    <a:pt x="2037" y="386"/>
                  </a:lnTo>
                  <a:lnTo>
                    <a:pt x="2019" y="390"/>
                  </a:lnTo>
                  <a:lnTo>
                    <a:pt x="2000" y="392"/>
                  </a:lnTo>
                  <a:lnTo>
                    <a:pt x="1979" y="394"/>
                  </a:lnTo>
                  <a:lnTo>
                    <a:pt x="1958" y="396"/>
                  </a:lnTo>
                  <a:lnTo>
                    <a:pt x="1937" y="400"/>
                  </a:lnTo>
                  <a:lnTo>
                    <a:pt x="1914" y="404"/>
                  </a:lnTo>
                  <a:lnTo>
                    <a:pt x="1889" y="405"/>
                  </a:lnTo>
                  <a:lnTo>
                    <a:pt x="1864" y="409"/>
                  </a:lnTo>
                  <a:lnTo>
                    <a:pt x="1837" y="415"/>
                  </a:lnTo>
                  <a:lnTo>
                    <a:pt x="1810" y="419"/>
                  </a:lnTo>
                  <a:lnTo>
                    <a:pt x="1781" y="423"/>
                  </a:lnTo>
                  <a:lnTo>
                    <a:pt x="1753" y="429"/>
                  </a:lnTo>
                  <a:lnTo>
                    <a:pt x="1722" y="434"/>
                  </a:lnTo>
                  <a:lnTo>
                    <a:pt x="1689" y="440"/>
                  </a:lnTo>
                  <a:lnTo>
                    <a:pt x="1657" y="446"/>
                  </a:lnTo>
                  <a:lnTo>
                    <a:pt x="1624" y="452"/>
                  </a:lnTo>
                  <a:lnTo>
                    <a:pt x="1589" y="457"/>
                  </a:lnTo>
                  <a:lnTo>
                    <a:pt x="1553" y="465"/>
                  </a:lnTo>
                  <a:lnTo>
                    <a:pt x="1516" y="471"/>
                  </a:lnTo>
                  <a:lnTo>
                    <a:pt x="1478" y="478"/>
                  </a:lnTo>
                  <a:lnTo>
                    <a:pt x="1440" y="486"/>
                  </a:lnTo>
                  <a:lnTo>
                    <a:pt x="1399" y="494"/>
                  </a:lnTo>
                  <a:lnTo>
                    <a:pt x="1357" y="503"/>
                  </a:lnTo>
                  <a:lnTo>
                    <a:pt x="1315" y="511"/>
                  </a:lnTo>
                  <a:lnTo>
                    <a:pt x="1273" y="521"/>
                  </a:lnTo>
                  <a:lnTo>
                    <a:pt x="1213" y="532"/>
                  </a:lnTo>
                  <a:lnTo>
                    <a:pt x="1156" y="544"/>
                  </a:lnTo>
                  <a:lnTo>
                    <a:pt x="1100" y="555"/>
                  </a:lnTo>
                  <a:lnTo>
                    <a:pt x="1046" y="565"/>
                  </a:lnTo>
                  <a:lnTo>
                    <a:pt x="994" y="574"/>
                  </a:lnTo>
                  <a:lnTo>
                    <a:pt x="944" y="584"/>
                  </a:lnTo>
                  <a:lnTo>
                    <a:pt x="896" y="594"/>
                  </a:lnTo>
                  <a:lnTo>
                    <a:pt x="850" y="603"/>
                  </a:lnTo>
                  <a:lnTo>
                    <a:pt x="806" y="611"/>
                  </a:lnTo>
                  <a:lnTo>
                    <a:pt x="764" y="620"/>
                  </a:lnTo>
                  <a:lnTo>
                    <a:pt x="722" y="628"/>
                  </a:lnTo>
                  <a:lnTo>
                    <a:pt x="683" y="634"/>
                  </a:lnTo>
                  <a:lnTo>
                    <a:pt x="645" y="642"/>
                  </a:lnTo>
                  <a:lnTo>
                    <a:pt x="610" y="647"/>
                  </a:lnTo>
                  <a:lnTo>
                    <a:pt x="576" y="655"/>
                  </a:lnTo>
                  <a:lnTo>
                    <a:pt x="543" y="661"/>
                  </a:lnTo>
                  <a:lnTo>
                    <a:pt x="514" y="665"/>
                  </a:lnTo>
                  <a:lnTo>
                    <a:pt x="486" y="670"/>
                  </a:lnTo>
                  <a:lnTo>
                    <a:pt x="459" y="676"/>
                  </a:lnTo>
                  <a:lnTo>
                    <a:pt x="434" y="680"/>
                  </a:lnTo>
                  <a:lnTo>
                    <a:pt x="411" y="684"/>
                  </a:lnTo>
                  <a:lnTo>
                    <a:pt x="390" y="688"/>
                  </a:lnTo>
                  <a:lnTo>
                    <a:pt x="368" y="690"/>
                  </a:lnTo>
                  <a:lnTo>
                    <a:pt x="351" y="693"/>
                  </a:lnTo>
                  <a:lnTo>
                    <a:pt x="336" y="695"/>
                  </a:lnTo>
                  <a:lnTo>
                    <a:pt x="321" y="697"/>
                  </a:lnTo>
                  <a:lnTo>
                    <a:pt x="309" y="699"/>
                  </a:lnTo>
                  <a:lnTo>
                    <a:pt x="297" y="701"/>
                  </a:lnTo>
                  <a:lnTo>
                    <a:pt x="288" y="703"/>
                  </a:lnTo>
                  <a:lnTo>
                    <a:pt x="280" y="703"/>
                  </a:lnTo>
                  <a:lnTo>
                    <a:pt x="276" y="703"/>
                  </a:lnTo>
                  <a:lnTo>
                    <a:pt x="273" y="705"/>
                  </a:lnTo>
                  <a:lnTo>
                    <a:pt x="257" y="703"/>
                  </a:lnTo>
                  <a:lnTo>
                    <a:pt x="244" y="703"/>
                  </a:lnTo>
                  <a:lnTo>
                    <a:pt x="230" y="701"/>
                  </a:lnTo>
                  <a:lnTo>
                    <a:pt x="217" y="699"/>
                  </a:lnTo>
                  <a:lnTo>
                    <a:pt x="203" y="695"/>
                  </a:lnTo>
                  <a:lnTo>
                    <a:pt x="192" y="691"/>
                  </a:lnTo>
                  <a:lnTo>
                    <a:pt x="178" y="688"/>
                  </a:lnTo>
                  <a:lnTo>
                    <a:pt x="167" y="684"/>
                  </a:lnTo>
                  <a:lnTo>
                    <a:pt x="154" y="678"/>
                  </a:lnTo>
                  <a:lnTo>
                    <a:pt x="142" y="672"/>
                  </a:lnTo>
                  <a:lnTo>
                    <a:pt x="130" y="665"/>
                  </a:lnTo>
                  <a:lnTo>
                    <a:pt x="119" y="657"/>
                  </a:lnTo>
                  <a:lnTo>
                    <a:pt x="107" y="649"/>
                  </a:lnTo>
                  <a:lnTo>
                    <a:pt x="96" y="642"/>
                  </a:lnTo>
                  <a:lnTo>
                    <a:pt x="86" y="632"/>
                  </a:lnTo>
                  <a:lnTo>
                    <a:pt x="75" y="624"/>
                  </a:lnTo>
                  <a:lnTo>
                    <a:pt x="67" y="615"/>
                  </a:lnTo>
                  <a:lnTo>
                    <a:pt x="58" y="605"/>
                  </a:lnTo>
                  <a:lnTo>
                    <a:pt x="50" y="596"/>
                  </a:lnTo>
                  <a:lnTo>
                    <a:pt x="42" y="588"/>
                  </a:lnTo>
                  <a:lnTo>
                    <a:pt x="34" y="578"/>
                  </a:lnTo>
                  <a:lnTo>
                    <a:pt x="29" y="571"/>
                  </a:lnTo>
                  <a:lnTo>
                    <a:pt x="23" y="563"/>
                  </a:lnTo>
                  <a:lnTo>
                    <a:pt x="19" y="555"/>
                  </a:lnTo>
                  <a:lnTo>
                    <a:pt x="13" y="548"/>
                  </a:lnTo>
                  <a:lnTo>
                    <a:pt x="10" y="540"/>
                  </a:lnTo>
                  <a:lnTo>
                    <a:pt x="8" y="534"/>
                  </a:lnTo>
                  <a:lnTo>
                    <a:pt x="4" y="526"/>
                  </a:lnTo>
                  <a:lnTo>
                    <a:pt x="2" y="519"/>
                  </a:lnTo>
                  <a:lnTo>
                    <a:pt x="0" y="513"/>
                  </a:lnTo>
                  <a:lnTo>
                    <a:pt x="0" y="505"/>
                  </a:lnTo>
                  <a:lnTo>
                    <a:pt x="0" y="500"/>
                  </a:lnTo>
                  <a:lnTo>
                    <a:pt x="0" y="490"/>
                  </a:lnTo>
                  <a:lnTo>
                    <a:pt x="2" y="482"/>
                  </a:lnTo>
                  <a:lnTo>
                    <a:pt x="2" y="476"/>
                  </a:lnTo>
                  <a:lnTo>
                    <a:pt x="6" y="469"/>
                  </a:lnTo>
                  <a:lnTo>
                    <a:pt x="8" y="463"/>
                  </a:lnTo>
                  <a:lnTo>
                    <a:pt x="13" y="457"/>
                  </a:lnTo>
                  <a:lnTo>
                    <a:pt x="17" y="453"/>
                  </a:lnTo>
                  <a:lnTo>
                    <a:pt x="23" y="448"/>
                  </a:lnTo>
                  <a:lnTo>
                    <a:pt x="29" y="444"/>
                  </a:lnTo>
                  <a:lnTo>
                    <a:pt x="34" y="440"/>
                  </a:lnTo>
                  <a:lnTo>
                    <a:pt x="42" y="436"/>
                  </a:lnTo>
                  <a:lnTo>
                    <a:pt x="50" y="434"/>
                  </a:lnTo>
                  <a:lnTo>
                    <a:pt x="59" y="430"/>
                  </a:lnTo>
                  <a:lnTo>
                    <a:pt x="67" y="429"/>
                  </a:lnTo>
                  <a:lnTo>
                    <a:pt x="77" y="427"/>
                  </a:lnTo>
                  <a:lnTo>
                    <a:pt x="88" y="425"/>
                  </a:lnTo>
                  <a:lnTo>
                    <a:pt x="90" y="425"/>
                  </a:lnTo>
                  <a:lnTo>
                    <a:pt x="92" y="425"/>
                  </a:lnTo>
                  <a:lnTo>
                    <a:pt x="94" y="425"/>
                  </a:lnTo>
                  <a:lnTo>
                    <a:pt x="98" y="425"/>
                  </a:lnTo>
                  <a:lnTo>
                    <a:pt x="102" y="425"/>
                  </a:lnTo>
                  <a:lnTo>
                    <a:pt x="106" y="425"/>
                  </a:lnTo>
                  <a:lnTo>
                    <a:pt x="111" y="425"/>
                  </a:lnTo>
                  <a:lnTo>
                    <a:pt x="117" y="425"/>
                  </a:lnTo>
                  <a:lnTo>
                    <a:pt x="125" y="425"/>
                  </a:lnTo>
                  <a:lnTo>
                    <a:pt x="132" y="425"/>
                  </a:lnTo>
                  <a:lnTo>
                    <a:pt x="142" y="425"/>
                  </a:lnTo>
                  <a:lnTo>
                    <a:pt x="150" y="425"/>
                  </a:lnTo>
                  <a:lnTo>
                    <a:pt x="161" y="425"/>
                  </a:lnTo>
                  <a:lnTo>
                    <a:pt x="171" y="425"/>
                  </a:lnTo>
                  <a:lnTo>
                    <a:pt x="182" y="425"/>
                  </a:lnTo>
                  <a:lnTo>
                    <a:pt x="240" y="421"/>
                  </a:lnTo>
                  <a:lnTo>
                    <a:pt x="297" y="415"/>
                  </a:lnTo>
                  <a:lnTo>
                    <a:pt x="355" y="411"/>
                  </a:lnTo>
                  <a:lnTo>
                    <a:pt x="415" y="404"/>
                  </a:lnTo>
                  <a:lnTo>
                    <a:pt x="476" y="398"/>
                  </a:lnTo>
                  <a:lnTo>
                    <a:pt x="539" y="392"/>
                  </a:lnTo>
                  <a:lnTo>
                    <a:pt x="603" y="384"/>
                  </a:lnTo>
                  <a:lnTo>
                    <a:pt x="668" y="377"/>
                  </a:lnTo>
                  <a:lnTo>
                    <a:pt x="733" y="367"/>
                  </a:lnTo>
                  <a:lnTo>
                    <a:pt x="800" y="359"/>
                  </a:lnTo>
                  <a:lnTo>
                    <a:pt x="868" y="350"/>
                  </a:lnTo>
                  <a:lnTo>
                    <a:pt x="939" y="338"/>
                  </a:lnTo>
                  <a:lnTo>
                    <a:pt x="1008" y="329"/>
                  </a:lnTo>
                  <a:lnTo>
                    <a:pt x="1081" y="317"/>
                  </a:lnTo>
                  <a:lnTo>
                    <a:pt x="1154" y="306"/>
                  </a:lnTo>
                  <a:lnTo>
                    <a:pt x="1228" y="294"/>
                  </a:lnTo>
                  <a:lnTo>
                    <a:pt x="1298" y="279"/>
                  </a:lnTo>
                  <a:lnTo>
                    <a:pt x="1365" y="265"/>
                  </a:lnTo>
                  <a:lnTo>
                    <a:pt x="1434" y="250"/>
                  </a:lnTo>
                  <a:lnTo>
                    <a:pt x="1499" y="237"/>
                  </a:lnTo>
                  <a:lnTo>
                    <a:pt x="1564" y="221"/>
                  </a:lnTo>
                  <a:lnTo>
                    <a:pt x="1630" y="208"/>
                  </a:lnTo>
                  <a:lnTo>
                    <a:pt x="1693" y="192"/>
                  </a:lnTo>
                  <a:lnTo>
                    <a:pt x="1756" y="179"/>
                  </a:lnTo>
                  <a:lnTo>
                    <a:pt x="1818" y="164"/>
                  </a:lnTo>
                  <a:lnTo>
                    <a:pt x="1877" y="148"/>
                  </a:lnTo>
                  <a:lnTo>
                    <a:pt x="1937" y="135"/>
                  </a:lnTo>
                  <a:lnTo>
                    <a:pt x="1996" y="119"/>
                  </a:lnTo>
                  <a:lnTo>
                    <a:pt x="2054" y="104"/>
                  </a:lnTo>
                  <a:lnTo>
                    <a:pt x="2112" y="89"/>
                  </a:lnTo>
                  <a:lnTo>
                    <a:pt x="2167" y="73"/>
                  </a:lnTo>
                  <a:lnTo>
                    <a:pt x="2221" y="58"/>
                  </a:lnTo>
                  <a:lnTo>
                    <a:pt x="2244" y="52"/>
                  </a:lnTo>
                  <a:lnTo>
                    <a:pt x="2267" y="45"/>
                  </a:lnTo>
                  <a:lnTo>
                    <a:pt x="2288" y="39"/>
                  </a:lnTo>
                  <a:lnTo>
                    <a:pt x="2309" y="33"/>
                  </a:lnTo>
                  <a:lnTo>
                    <a:pt x="2328" y="29"/>
                  </a:lnTo>
                  <a:lnTo>
                    <a:pt x="2348" y="23"/>
                  </a:lnTo>
                  <a:lnTo>
                    <a:pt x="2365" y="20"/>
                  </a:lnTo>
                  <a:lnTo>
                    <a:pt x="2382" y="16"/>
                  </a:lnTo>
                  <a:lnTo>
                    <a:pt x="2399" y="12"/>
                  </a:lnTo>
                  <a:lnTo>
                    <a:pt x="2415" y="8"/>
                  </a:lnTo>
                  <a:lnTo>
                    <a:pt x="2428" y="6"/>
                  </a:lnTo>
                  <a:lnTo>
                    <a:pt x="2442" y="4"/>
                  </a:lnTo>
                  <a:lnTo>
                    <a:pt x="2455" y="2"/>
                  </a:lnTo>
                  <a:lnTo>
                    <a:pt x="2467" y="0"/>
                  </a:lnTo>
                  <a:lnTo>
                    <a:pt x="2478" y="0"/>
                  </a:lnTo>
                  <a:lnTo>
                    <a:pt x="248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auto">
            <a:xfrm>
              <a:off x="3657600" y="3657600"/>
              <a:ext cx="1928812" cy="384175"/>
            </a:xfrm>
            <a:custGeom>
              <a:avLst/>
              <a:gdLst>
                <a:gd name="T0" fmla="*/ 1625724 w 2431"/>
                <a:gd name="T1" fmla="*/ 795 h 483"/>
                <a:gd name="T2" fmla="*/ 1657461 w 2431"/>
                <a:gd name="T3" fmla="*/ 7159 h 483"/>
                <a:gd name="T4" fmla="*/ 1693959 w 2431"/>
                <a:gd name="T5" fmla="*/ 18294 h 483"/>
                <a:gd name="T6" fmla="*/ 1736804 w 2431"/>
                <a:gd name="T7" fmla="*/ 34997 h 483"/>
                <a:gd name="T8" fmla="*/ 1783616 w 2431"/>
                <a:gd name="T9" fmla="*/ 57268 h 483"/>
                <a:gd name="T10" fmla="*/ 1832808 w 2431"/>
                <a:gd name="T11" fmla="*/ 86698 h 483"/>
                <a:gd name="T12" fmla="*/ 1867718 w 2431"/>
                <a:gd name="T13" fmla="*/ 116923 h 483"/>
                <a:gd name="T14" fmla="*/ 1894695 w 2431"/>
                <a:gd name="T15" fmla="*/ 146352 h 483"/>
                <a:gd name="T16" fmla="*/ 1912944 w 2431"/>
                <a:gd name="T17" fmla="*/ 171805 h 483"/>
                <a:gd name="T18" fmla="*/ 1925638 w 2431"/>
                <a:gd name="T19" fmla="*/ 194871 h 483"/>
                <a:gd name="T20" fmla="*/ 1928812 w 2431"/>
                <a:gd name="T21" fmla="*/ 216347 h 483"/>
                <a:gd name="T22" fmla="*/ 1927225 w 2431"/>
                <a:gd name="T23" fmla="*/ 229869 h 483"/>
                <a:gd name="T24" fmla="*/ 1917704 w 2431"/>
                <a:gd name="T25" fmla="*/ 244186 h 483"/>
                <a:gd name="T26" fmla="*/ 1905803 w 2431"/>
                <a:gd name="T27" fmla="*/ 252935 h 483"/>
                <a:gd name="T28" fmla="*/ 1885967 w 2431"/>
                <a:gd name="T29" fmla="*/ 259298 h 483"/>
                <a:gd name="T30" fmla="*/ 1862958 w 2431"/>
                <a:gd name="T31" fmla="*/ 262480 h 483"/>
                <a:gd name="T32" fmla="*/ 1709034 w 2431"/>
                <a:gd name="T33" fmla="*/ 264071 h 483"/>
                <a:gd name="T34" fmla="*/ 1533687 w 2431"/>
                <a:gd name="T35" fmla="*/ 272820 h 483"/>
                <a:gd name="T36" fmla="*/ 1433716 w 2431"/>
                <a:gd name="T37" fmla="*/ 279183 h 483"/>
                <a:gd name="T38" fmla="*/ 1337712 w 2431"/>
                <a:gd name="T39" fmla="*/ 287932 h 483"/>
                <a:gd name="T40" fmla="*/ 1212351 w 2431"/>
                <a:gd name="T41" fmla="*/ 300659 h 483"/>
                <a:gd name="T42" fmla="*/ 1084610 w 2431"/>
                <a:gd name="T43" fmla="*/ 310999 h 483"/>
                <a:gd name="T44" fmla="*/ 970357 w 2431"/>
                <a:gd name="T45" fmla="*/ 322134 h 483"/>
                <a:gd name="T46" fmla="*/ 868005 w 2431"/>
                <a:gd name="T47" fmla="*/ 330884 h 483"/>
                <a:gd name="T48" fmla="*/ 779935 w 2431"/>
                <a:gd name="T49" fmla="*/ 340428 h 483"/>
                <a:gd name="T50" fmla="*/ 706940 w 2431"/>
                <a:gd name="T51" fmla="*/ 345996 h 483"/>
                <a:gd name="T52" fmla="*/ 645847 w 2431"/>
                <a:gd name="T53" fmla="*/ 352359 h 483"/>
                <a:gd name="T54" fmla="*/ 599035 w 2431"/>
                <a:gd name="T55" fmla="*/ 355541 h 483"/>
                <a:gd name="T56" fmla="*/ 564917 w 2431"/>
                <a:gd name="T57" fmla="*/ 358722 h 483"/>
                <a:gd name="T58" fmla="*/ 544288 w 2431"/>
                <a:gd name="T59" fmla="*/ 361109 h 483"/>
                <a:gd name="T60" fmla="*/ 537941 w 2431"/>
                <a:gd name="T61" fmla="*/ 361109 h 483"/>
                <a:gd name="T62" fmla="*/ 463359 w 2431"/>
                <a:gd name="T63" fmla="*/ 370653 h 483"/>
                <a:gd name="T64" fmla="*/ 395918 w 2431"/>
                <a:gd name="T65" fmla="*/ 377016 h 483"/>
                <a:gd name="T66" fmla="*/ 334031 w 2431"/>
                <a:gd name="T67" fmla="*/ 380993 h 483"/>
                <a:gd name="T68" fmla="*/ 279285 w 2431"/>
                <a:gd name="T69" fmla="*/ 384175 h 483"/>
                <a:gd name="T70" fmla="*/ 230093 w 2431"/>
                <a:gd name="T71" fmla="*/ 384175 h 483"/>
                <a:gd name="T72" fmla="*/ 184868 w 2431"/>
                <a:gd name="T73" fmla="*/ 384175 h 483"/>
                <a:gd name="T74" fmla="*/ 145196 w 2431"/>
                <a:gd name="T75" fmla="*/ 380198 h 483"/>
                <a:gd name="T76" fmla="*/ 109492 w 2431"/>
                <a:gd name="T77" fmla="*/ 372244 h 483"/>
                <a:gd name="T78" fmla="*/ 80929 w 2431"/>
                <a:gd name="T79" fmla="*/ 360313 h 483"/>
                <a:gd name="T80" fmla="*/ 57920 w 2431"/>
                <a:gd name="T81" fmla="*/ 344405 h 483"/>
                <a:gd name="T82" fmla="*/ 34911 w 2431"/>
                <a:gd name="T83" fmla="*/ 318953 h 483"/>
                <a:gd name="T84" fmla="*/ 11108 w 2431"/>
                <a:gd name="T85" fmla="*/ 280774 h 483"/>
                <a:gd name="T86" fmla="*/ 0 w 2431"/>
                <a:gd name="T87" fmla="*/ 244186 h 483"/>
                <a:gd name="T88" fmla="*/ 1587 w 2431"/>
                <a:gd name="T89" fmla="*/ 216347 h 483"/>
                <a:gd name="T90" fmla="*/ 7934 w 2431"/>
                <a:gd name="T91" fmla="*/ 196462 h 483"/>
                <a:gd name="T92" fmla="*/ 18249 w 2431"/>
                <a:gd name="T93" fmla="*/ 181350 h 483"/>
                <a:gd name="T94" fmla="*/ 34117 w 2431"/>
                <a:gd name="T95" fmla="*/ 171010 h 483"/>
                <a:gd name="T96" fmla="*/ 53159 w 2431"/>
                <a:gd name="T97" fmla="*/ 164646 h 483"/>
                <a:gd name="T98" fmla="*/ 222952 w 2431"/>
                <a:gd name="T99" fmla="*/ 153511 h 483"/>
                <a:gd name="T100" fmla="*/ 665682 w 2431"/>
                <a:gd name="T101" fmla="*/ 115332 h 483"/>
                <a:gd name="T102" fmla="*/ 1081436 w 2431"/>
                <a:gd name="T103" fmla="*/ 62041 h 483"/>
                <a:gd name="T104" fmla="*/ 1250435 w 2431"/>
                <a:gd name="T105" fmla="*/ 36588 h 483"/>
                <a:gd name="T106" fmla="*/ 1302801 w 2431"/>
                <a:gd name="T107" fmla="*/ 28634 h 483"/>
                <a:gd name="T108" fmla="*/ 1349613 w 2431"/>
                <a:gd name="T109" fmla="*/ 22271 h 483"/>
                <a:gd name="T110" fmla="*/ 1394045 w 2431"/>
                <a:gd name="T111" fmla="*/ 16703 h 483"/>
                <a:gd name="T112" fmla="*/ 1435303 w 2431"/>
                <a:gd name="T113" fmla="*/ 11931 h 483"/>
                <a:gd name="T114" fmla="*/ 1473387 w 2431"/>
                <a:gd name="T115" fmla="*/ 8749 h 483"/>
                <a:gd name="T116" fmla="*/ 1506711 w 2431"/>
                <a:gd name="T117" fmla="*/ 5568 h 483"/>
                <a:gd name="T118" fmla="*/ 1536861 w 2431"/>
                <a:gd name="T119" fmla="*/ 2386 h 483"/>
                <a:gd name="T120" fmla="*/ 1563044 w 2431"/>
                <a:gd name="T121" fmla="*/ 795 h 483"/>
                <a:gd name="T122" fmla="*/ 1587640 w 2431"/>
                <a:gd name="T123" fmla="*/ 0 h 483"/>
                <a:gd name="T124" fmla="*/ 1606682 w 2431"/>
                <a:gd name="T125" fmla="*/ 0 h 4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431" h="483">
                  <a:moveTo>
                    <a:pt x="2025" y="0"/>
                  </a:moveTo>
                  <a:lnTo>
                    <a:pt x="2037" y="0"/>
                  </a:lnTo>
                  <a:lnTo>
                    <a:pt x="2049" y="1"/>
                  </a:lnTo>
                  <a:lnTo>
                    <a:pt x="2062" y="3"/>
                  </a:lnTo>
                  <a:lnTo>
                    <a:pt x="2073" y="5"/>
                  </a:lnTo>
                  <a:lnTo>
                    <a:pt x="2089" y="9"/>
                  </a:lnTo>
                  <a:lnTo>
                    <a:pt x="2104" y="13"/>
                  </a:lnTo>
                  <a:lnTo>
                    <a:pt x="2120" y="17"/>
                  </a:lnTo>
                  <a:lnTo>
                    <a:pt x="2135" y="23"/>
                  </a:lnTo>
                  <a:lnTo>
                    <a:pt x="2152" y="28"/>
                  </a:lnTo>
                  <a:lnTo>
                    <a:pt x="2169" y="36"/>
                  </a:lnTo>
                  <a:lnTo>
                    <a:pt x="2189" y="44"/>
                  </a:lnTo>
                  <a:lnTo>
                    <a:pt x="2208" y="51"/>
                  </a:lnTo>
                  <a:lnTo>
                    <a:pt x="2227" y="61"/>
                  </a:lnTo>
                  <a:lnTo>
                    <a:pt x="2248" y="72"/>
                  </a:lnTo>
                  <a:lnTo>
                    <a:pt x="2269" y="82"/>
                  </a:lnTo>
                  <a:lnTo>
                    <a:pt x="2292" y="95"/>
                  </a:lnTo>
                  <a:lnTo>
                    <a:pt x="2310" y="109"/>
                  </a:lnTo>
                  <a:lnTo>
                    <a:pt x="2325" y="122"/>
                  </a:lnTo>
                  <a:lnTo>
                    <a:pt x="2340" y="136"/>
                  </a:lnTo>
                  <a:lnTo>
                    <a:pt x="2354" y="147"/>
                  </a:lnTo>
                  <a:lnTo>
                    <a:pt x="2365" y="161"/>
                  </a:lnTo>
                  <a:lnTo>
                    <a:pt x="2377" y="172"/>
                  </a:lnTo>
                  <a:lnTo>
                    <a:pt x="2388" y="184"/>
                  </a:lnTo>
                  <a:lnTo>
                    <a:pt x="2396" y="195"/>
                  </a:lnTo>
                  <a:lnTo>
                    <a:pt x="2406" y="205"/>
                  </a:lnTo>
                  <a:lnTo>
                    <a:pt x="2411" y="216"/>
                  </a:lnTo>
                  <a:lnTo>
                    <a:pt x="2417" y="226"/>
                  </a:lnTo>
                  <a:lnTo>
                    <a:pt x="2423" y="236"/>
                  </a:lnTo>
                  <a:lnTo>
                    <a:pt x="2427" y="245"/>
                  </a:lnTo>
                  <a:lnTo>
                    <a:pt x="2429" y="255"/>
                  </a:lnTo>
                  <a:lnTo>
                    <a:pt x="2431" y="263"/>
                  </a:lnTo>
                  <a:lnTo>
                    <a:pt x="2431" y="272"/>
                  </a:lnTo>
                  <a:lnTo>
                    <a:pt x="2431" y="278"/>
                  </a:lnTo>
                  <a:lnTo>
                    <a:pt x="2429" y="284"/>
                  </a:lnTo>
                  <a:lnTo>
                    <a:pt x="2429" y="289"/>
                  </a:lnTo>
                  <a:lnTo>
                    <a:pt x="2425" y="295"/>
                  </a:lnTo>
                  <a:lnTo>
                    <a:pt x="2421" y="301"/>
                  </a:lnTo>
                  <a:lnTo>
                    <a:pt x="2417" y="307"/>
                  </a:lnTo>
                  <a:lnTo>
                    <a:pt x="2413" y="310"/>
                  </a:lnTo>
                  <a:lnTo>
                    <a:pt x="2407" y="314"/>
                  </a:lnTo>
                  <a:lnTo>
                    <a:pt x="2402" y="318"/>
                  </a:lnTo>
                  <a:lnTo>
                    <a:pt x="2394" y="320"/>
                  </a:lnTo>
                  <a:lnTo>
                    <a:pt x="2386" y="324"/>
                  </a:lnTo>
                  <a:lnTo>
                    <a:pt x="2377" y="326"/>
                  </a:lnTo>
                  <a:lnTo>
                    <a:pt x="2369" y="328"/>
                  </a:lnTo>
                  <a:lnTo>
                    <a:pt x="2358" y="328"/>
                  </a:lnTo>
                  <a:lnTo>
                    <a:pt x="2348" y="330"/>
                  </a:lnTo>
                  <a:lnTo>
                    <a:pt x="2336" y="330"/>
                  </a:lnTo>
                  <a:lnTo>
                    <a:pt x="2244" y="330"/>
                  </a:lnTo>
                  <a:lnTo>
                    <a:pt x="2154" y="332"/>
                  </a:lnTo>
                  <a:lnTo>
                    <a:pt x="2064" y="335"/>
                  </a:lnTo>
                  <a:lnTo>
                    <a:pt x="1977" y="339"/>
                  </a:lnTo>
                  <a:lnTo>
                    <a:pt x="1933" y="343"/>
                  </a:lnTo>
                  <a:lnTo>
                    <a:pt x="1891" y="345"/>
                  </a:lnTo>
                  <a:lnTo>
                    <a:pt x="1849" y="349"/>
                  </a:lnTo>
                  <a:lnTo>
                    <a:pt x="1807" y="351"/>
                  </a:lnTo>
                  <a:lnTo>
                    <a:pt x="1766" y="355"/>
                  </a:lnTo>
                  <a:lnTo>
                    <a:pt x="1726" y="358"/>
                  </a:lnTo>
                  <a:lnTo>
                    <a:pt x="1686" y="362"/>
                  </a:lnTo>
                  <a:lnTo>
                    <a:pt x="1645" y="366"/>
                  </a:lnTo>
                  <a:lnTo>
                    <a:pt x="1586" y="372"/>
                  </a:lnTo>
                  <a:lnTo>
                    <a:pt x="1528" y="378"/>
                  </a:lnTo>
                  <a:lnTo>
                    <a:pt x="1473" y="382"/>
                  </a:lnTo>
                  <a:lnTo>
                    <a:pt x="1419" y="387"/>
                  </a:lnTo>
                  <a:lnTo>
                    <a:pt x="1367" y="391"/>
                  </a:lnTo>
                  <a:lnTo>
                    <a:pt x="1317" y="397"/>
                  </a:lnTo>
                  <a:lnTo>
                    <a:pt x="1269" y="401"/>
                  </a:lnTo>
                  <a:lnTo>
                    <a:pt x="1223" y="405"/>
                  </a:lnTo>
                  <a:lnTo>
                    <a:pt x="1177" y="410"/>
                  </a:lnTo>
                  <a:lnTo>
                    <a:pt x="1135" y="414"/>
                  </a:lnTo>
                  <a:lnTo>
                    <a:pt x="1094" y="416"/>
                  </a:lnTo>
                  <a:lnTo>
                    <a:pt x="1056" y="420"/>
                  </a:lnTo>
                  <a:lnTo>
                    <a:pt x="1020" y="424"/>
                  </a:lnTo>
                  <a:lnTo>
                    <a:pt x="983" y="428"/>
                  </a:lnTo>
                  <a:lnTo>
                    <a:pt x="950" y="430"/>
                  </a:lnTo>
                  <a:lnTo>
                    <a:pt x="920" y="433"/>
                  </a:lnTo>
                  <a:lnTo>
                    <a:pt x="891" y="435"/>
                  </a:lnTo>
                  <a:lnTo>
                    <a:pt x="862" y="437"/>
                  </a:lnTo>
                  <a:lnTo>
                    <a:pt x="837" y="441"/>
                  </a:lnTo>
                  <a:lnTo>
                    <a:pt x="814" y="443"/>
                  </a:lnTo>
                  <a:lnTo>
                    <a:pt x="791" y="445"/>
                  </a:lnTo>
                  <a:lnTo>
                    <a:pt x="772" y="447"/>
                  </a:lnTo>
                  <a:lnTo>
                    <a:pt x="755" y="447"/>
                  </a:lnTo>
                  <a:lnTo>
                    <a:pt x="737" y="449"/>
                  </a:lnTo>
                  <a:lnTo>
                    <a:pt x="724" y="451"/>
                  </a:lnTo>
                  <a:lnTo>
                    <a:pt x="712" y="451"/>
                  </a:lnTo>
                  <a:lnTo>
                    <a:pt x="701" y="453"/>
                  </a:lnTo>
                  <a:lnTo>
                    <a:pt x="693" y="453"/>
                  </a:lnTo>
                  <a:lnTo>
                    <a:pt x="686" y="454"/>
                  </a:lnTo>
                  <a:lnTo>
                    <a:pt x="682" y="454"/>
                  </a:lnTo>
                  <a:lnTo>
                    <a:pt x="678" y="454"/>
                  </a:lnTo>
                  <a:lnTo>
                    <a:pt x="645" y="458"/>
                  </a:lnTo>
                  <a:lnTo>
                    <a:pt x="615" y="462"/>
                  </a:lnTo>
                  <a:lnTo>
                    <a:pt x="584" y="466"/>
                  </a:lnTo>
                  <a:lnTo>
                    <a:pt x="555" y="468"/>
                  </a:lnTo>
                  <a:lnTo>
                    <a:pt x="526" y="472"/>
                  </a:lnTo>
                  <a:lnTo>
                    <a:pt x="499" y="474"/>
                  </a:lnTo>
                  <a:lnTo>
                    <a:pt x="473" y="476"/>
                  </a:lnTo>
                  <a:lnTo>
                    <a:pt x="446" y="478"/>
                  </a:lnTo>
                  <a:lnTo>
                    <a:pt x="421" y="479"/>
                  </a:lnTo>
                  <a:lnTo>
                    <a:pt x="398" y="481"/>
                  </a:lnTo>
                  <a:lnTo>
                    <a:pt x="373" y="481"/>
                  </a:lnTo>
                  <a:lnTo>
                    <a:pt x="352" y="483"/>
                  </a:lnTo>
                  <a:lnTo>
                    <a:pt x="330" y="483"/>
                  </a:lnTo>
                  <a:lnTo>
                    <a:pt x="309" y="483"/>
                  </a:lnTo>
                  <a:lnTo>
                    <a:pt x="290" y="483"/>
                  </a:lnTo>
                  <a:lnTo>
                    <a:pt x="273" y="483"/>
                  </a:lnTo>
                  <a:lnTo>
                    <a:pt x="252" y="483"/>
                  </a:lnTo>
                  <a:lnTo>
                    <a:pt x="233" y="483"/>
                  </a:lnTo>
                  <a:lnTo>
                    <a:pt x="215" y="481"/>
                  </a:lnTo>
                  <a:lnTo>
                    <a:pt x="198" y="479"/>
                  </a:lnTo>
                  <a:lnTo>
                    <a:pt x="183" y="478"/>
                  </a:lnTo>
                  <a:lnTo>
                    <a:pt x="167" y="474"/>
                  </a:lnTo>
                  <a:lnTo>
                    <a:pt x="152" y="472"/>
                  </a:lnTo>
                  <a:lnTo>
                    <a:pt x="138" y="468"/>
                  </a:lnTo>
                  <a:lnTo>
                    <a:pt x="125" y="462"/>
                  </a:lnTo>
                  <a:lnTo>
                    <a:pt x="114" y="458"/>
                  </a:lnTo>
                  <a:lnTo>
                    <a:pt x="102" y="453"/>
                  </a:lnTo>
                  <a:lnTo>
                    <a:pt x="90" y="447"/>
                  </a:lnTo>
                  <a:lnTo>
                    <a:pt x="81" y="441"/>
                  </a:lnTo>
                  <a:lnTo>
                    <a:pt x="73" y="433"/>
                  </a:lnTo>
                  <a:lnTo>
                    <a:pt x="64" y="426"/>
                  </a:lnTo>
                  <a:lnTo>
                    <a:pt x="58" y="418"/>
                  </a:lnTo>
                  <a:lnTo>
                    <a:pt x="44" y="401"/>
                  </a:lnTo>
                  <a:lnTo>
                    <a:pt x="33" y="385"/>
                  </a:lnTo>
                  <a:lnTo>
                    <a:pt x="21" y="368"/>
                  </a:lnTo>
                  <a:lnTo>
                    <a:pt x="14" y="353"/>
                  </a:lnTo>
                  <a:lnTo>
                    <a:pt x="8" y="337"/>
                  </a:lnTo>
                  <a:lnTo>
                    <a:pt x="4" y="322"/>
                  </a:lnTo>
                  <a:lnTo>
                    <a:pt x="0" y="307"/>
                  </a:lnTo>
                  <a:lnTo>
                    <a:pt x="0" y="293"/>
                  </a:lnTo>
                  <a:lnTo>
                    <a:pt x="0" y="282"/>
                  </a:lnTo>
                  <a:lnTo>
                    <a:pt x="2" y="272"/>
                  </a:lnTo>
                  <a:lnTo>
                    <a:pt x="2" y="263"/>
                  </a:lnTo>
                  <a:lnTo>
                    <a:pt x="6" y="255"/>
                  </a:lnTo>
                  <a:lnTo>
                    <a:pt x="10" y="247"/>
                  </a:lnTo>
                  <a:lnTo>
                    <a:pt x="14" y="239"/>
                  </a:lnTo>
                  <a:lnTo>
                    <a:pt x="18" y="234"/>
                  </a:lnTo>
                  <a:lnTo>
                    <a:pt x="23" y="228"/>
                  </a:lnTo>
                  <a:lnTo>
                    <a:pt x="29" y="222"/>
                  </a:lnTo>
                  <a:lnTo>
                    <a:pt x="35" y="218"/>
                  </a:lnTo>
                  <a:lnTo>
                    <a:pt x="43" y="215"/>
                  </a:lnTo>
                  <a:lnTo>
                    <a:pt x="50" y="211"/>
                  </a:lnTo>
                  <a:lnTo>
                    <a:pt x="60" y="209"/>
                  </a:lnTo>
                  <a:lnTo>
                    <a:pt x="67" y="207"/>
                  </a:lnTo>
                  <a:lnTo>
                    <a:pt x="79" y="205"/>
                  </a:lnTo>
                  <a:lnTo>
                    <a:pt x="89" y="205"/>
                  </a:lnTo>
                  <a:lnTo>
                    <a:pt x="281" y="193"/>
                  </a:lnTo>
                  <a:lnTo>
                    <a:pt x="471" y="178"/>
                  </a:lnTo>
                  <a:lnTo>
                    <a:pt x="657" y="163"/>
                  </a:lnTo>
                  <a:lnTo>
                    <a:pt x="839" y="145"/>
                  </a:lnTo>
                  <a:lnTo>
                    <a:pt x="1018" y="124"/>
                  </a:lnTo>
                  <a:lnTo>
                    <a:pt x="1192" y="103"/>
                  </a:lnTo>
                  <a:lnTo>
                    <a:pt x="1363" y="78"/>
                  </a:lnTo>
                  <a:lnTo>
                    <a:pt x="1532" y="51"/>
                  </a:lnTo>
                  <a:lnTo>
                    <a:pt x="1555" y="48"/>
                  </a:lnTo>
                  <a:lnTo>
                    <a:pt x="1576" y="46"/>
                  </a:lnTo>
                  <a:lnTo>
                    <a:pt x="1599" y="42"/>
                  </a:lnTo>
                  <a:lnTo>
                    <a:pt x="1620" y="38"/>
                  </a:lnTo>
                  <a:lnTo>
                    <a:pt x="1642" y="36"/>
                  </a:lnTo>
                  <a:lnTo>
                    <a:pt x="1663" y="32"/>
                  </a:lnTo>
                  <a:lnTo>
                    <a:pt x="1682" y="30"/>
                  </a:lnTo>
                  <a:lnTo>
                    <a:pt x="1701" y="28"/>
                  </a:lnTo>
                  <a:lnTo>
                    <a:pt x="1720" y="24"/>
                  </a:lnTo>
                  <a:lnTo>
                    <a:pt x="1739" y="23"/>
                  </a:lnTo>
                  <a:lnTo>
                    <a:pt x="1757" y="21"/>
                  </a:lnTo>
                  <a:lnTo>
                    <a:pt x="1774" y="19"/>
                  </a:lnTo>
                  <a:lnTo>
                    <a:pt x="1791" y="17"/>
                  </a:lnTo>
                  <a:lnTo>
                    <a:pt x="1809" y="15"/>
                  </a:lnTo>
                  <a:lnTo>
                    <a:pt x="1824" y="13"/>
                  </a:lnTo>
                  <a:lnTo>
                    <a:pt x="1841" y="11"/>
                  </a:lnTo>
                  <a:lnTo>
                    <a:pt x="1857" y="11"/>
                  </a:lnTo>
                  <a:lnTo>
                    <a:pt x="1870" y="9"/>
                  </a:lnTo>
                  <a:lnTo>
                    <a:pt x="1885" y="7"/>
                  </a:lnTo>
                  <a:lnTo>
                    <a:pt x="1899" y="7"/>
                  </a:lnTo>
                  <a:lnTo>
                    <a:pt x="1912" y="5"/>
                  </a:lnTo>
                  <a:lnTo>
                    <a:pt x="1924" y="5"/>
                  </a:lnTo>
                  <a:lnTo>
                    <a:pt x="1937" y="3"/>
                  </a:lnTo>
                  <a:lnTo>
                    <a:pt x="1949" y="3"/>
                  </a:lnTo>
                  <a:lnTo>
                    <a:pt x="1960" y="1"/>
                  </a:lnTo>
                  <a:lnTo>
                    <a:pt x="1970" y="1"/>
                  </a:lnTo>
                  <a:lnTo>
                    <a:pt x="1981" y="1"/>
                  </a:lnTo>
                  <a:lnTo>
                    <a:pt x="1991" y="1"/>
                  </a:lnTo>
                  <a:lnTo>
                    <a:pt x="2001" y="0"/>
                  </a:lnTo>
                  <a:lnTo>
                    <a:pt x="2010" y="0"/>
                  </a:lnTo>
                  <a:lnTo>
                    <a:pt x="2018" y="0"/>
                  </a:lnTo>
                  <a:lnTo>
                    <a:pt x="202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81000" y="5562600"/>
            <a:ext cx="8077200" cy="107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中中不但教大家“儿丶马丶鸟丶鱼”，而且还教大家“妈”和“分”。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914400" y="1112196"/>
            <a:ext cx="1524000" cy="1297021"/>
            <a:chOff x="914400" y="1112196"/>
            <a:chExt cx="1524000" cy="1297021"/>
          </a:xfrm>
        </p:grpSpPr>
        <p:pic>
          <p:nvPicPr>
            <p:cNvPr id="11" name="Picture 2" descr="C:\Users\Meishing\Desktop\meizhou pics\46-24.png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 l="72500" r="14167"/>
            <a:stretch>
              <a:fillRect/>
            </a:stretch>
          </p:blipFill>
          <p:spPr bwMode="auto">
            <a:xfrm>
              <a:off x="914400" y="1112196"/>
              <a:ext cx="1524000" cy="1297021"/>
            </a:xfrm>
            <a:prstGeom prst="rect">
              <a:avLst/>
            </a:prstGeom>
            <a:noFill/>
          </p:spPr>
        </p:pic>
        <p:sp>
          <p:nvSpPr>
            <p:cNvPr id="21" name="Rectangle 20"/>
            <p:cNvSpPr/>
            <p:nvPr/>
          </p:nvSpPr>
          <p:spPr>
            <a:xfrm>
              <a:off x="1828800" y="1676400"/>
              <a:ext cx="3810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" descr="C:\Users\Meishing\Desktop\meizhou pics\46-52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b="78261"/>
          <a:stretch>
            <a:fillRect/>
          </a:stretch>
        </p:blipFill>
        <p:spPr bwMode="auto">
          <a:xfrm>
            <a:off x="0" y="3429000"/>
            <a:ext cx="8229600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12" grpId="0"/>
      <p:bldP spid="12" grpId="1"/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410200" y="2743200"/>
            <a:ext cx="21336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念念看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9144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latin typeface="Adobe Kaiti Std R" pitchFamily="18" charset="-128"/>
                <a:ea typeface="Adobe Kaiti Std R" pitchFamily="18" charset="-128"/>
              </a:rPr>
              <a:t>今</a:t>
            </a:r>
            <a:endParaRPr lang="en-US" sz="8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0" y="15240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心</a:t>
            </a:r>
            <a:endParaRPr lang="en-US" sz="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265" name="Picture 1" descr="C:\Users\Meishing\Desktop\課本故事圖檔\L8-5 (1)\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886200"/>
            <a:ext cx="2735262" cy="2755122"/>
          </a:xfrm>
          <a:prstGeom prst="rect">
            <a:avLst/>
          </a:prstGeom>
          <a:noFill/>
        </p:spPr>
      </p:pic>
      <p:sp>
        <p:nvSpPr>
          <p:cNvPr id="11" name="Cloud Callout 10"/>
          <p:cNvSpPr/>
          <p:nvPr/>
        </p:nvSpPr>
        <p:spPr>
          <a:xfrm>
            <a:off x="2133600" y="2590800"/>
            <a:ext cx="2209800" cy="14478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62200" y="2895600"/>
            <a:ext cx="1676400" cy="76944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chemeClr val="bg1"/>
                </a:solidFill>
                <a:latin typeface="Adobe Kaiti Std R" pitchFamily="18" charset="-128"/>
                <a:ea typeface="Adobe Kaiti Std R" pitchFamily="18" charset="-128"/>
              </a:rPr>
              <a:t>想念</a:t>
            </a:r>
            <a:endParaRPr lang="en-US" sz="4400" dirty="0">
              <a:solidFill>
                <a:schemeClr val="bg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267" name="Picture 3" descr="C:\Users\Meishing\Desktop\課本故事圖檔\L2-1\Slide11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495800" y="3733800"/>
            <a:ext cx="4315019" cy="2657475"/>
          </a:xfrm>
          <a:prstGeom prst="rect">
            <a:avLst/>
          </a:prstGeom>
          <a:noFill/>
        </p:spPr>
      </p:pic>
      <p:sp>
        <p:nvSpPr>
          <p:cNvPr id="13" name="Heart 12"/>
          <p:cNvSpPr/>
          <p:nvPr/>
        </p:nvSpPr>
        <p:spPr>
          <a:xfrm>
            <a:off x="3810000" y="3200400"/>
            <a:ext cx="152400" cy="152400"/>
          </a:xfrm>
          <a:prstGeom prst="heart">
            <a:avLst/>
          </a:prstGeom>
          <a:solidFill>
            <a:srgbClr val="FFD5D7"/>
          </a:solidFill>
          <a:ln>
            <a:solidFill>
              <a:srgbClr val="FFD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 descr="C:\Users\Meishing\Desktop\meizhou pics\念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1066800"/>
            <a:ext cx="4238625" cy="126682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172200" y="6581001"/>
            <a:ext cx="2971800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/>
              <a:t>参考资料：国际电脑汉字及异体字知识库</a:t>
            </a:r>
            <a:endParaRPr lang="en-US" sz="12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685800" y="1254328"/>
            <a:ext cx="1524000" cy="1383489"/>
            <a:chOff x="685800" y="1254328"/>
            <a:chExt cx="1524000" cy="1383489"/>
          </a:xfrm>
        </p:grpSpPr>
        <p:pic>
          <p:nvPicPr>
            <p:cNvPr id="6" name="Picture 2" descr="C:\Users\Meishing\Desktop\meizhou pics\46-24.png"/>
            <p:cNvPicPr>
              <a:picLocks noChangeAspect="1" noChangeArrowheads="1"/>
            </p:cNvPicPr>
            <p:nvPr/>
          </p:nvPicPr>
          <p:blipFill>
            <a:blip r:embed="rId7" cstate="print">
              <a:lum bright="-20000" contrast="40000"/>
            </a:blip>
            <a:srcRect l="87500"/>
            <a:stretch>
              <a:fillRect/>
            </a:stretch>
          </p:blipFill>
          <p:spPr bwMode="auto">
            <a:xfrm>
              <a:off x="685800" y="1254328"/>
              <a:ext cx="1524000" cy="1383489"/>
            </a:xfrm>
            <a:prstGeom prst="rect">
              <a:avLst/>
            </a:prstGeom>
            <a:noFill/>
          </p:spPr>
        </p:pic>
        <p:sp>
          <p:nvSpPr>
            <p:cNvPr id="16" name="Rectangle 15"/>
            <p:cNvSpPr/>
            <p:nvPr/>
          </p:nvSpPr>
          <p:spPr>
            <a:xfrm>
              <a:off x="1676400" y="1752600"/>
              <a:ext cx="3810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0235628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  <p:bldP spid="7" grpId="1"/>
      <p:bldP spid="8" grpId="0"/>
      <p:bldP spid="8" grpId="1"/>
      <p:bldP spid="11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362200"/>
            <a:ext cx="8305800" cy="1828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会话练习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中文诗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英文诗</a:t>
            </a:r>
            <a:endParaRPr lang="en-US" sz="48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ishing\Desktop\meizhou pics\46-53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676400"/>
            <a:ext cx="8980716" cy="4343400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7696200" y="2819400"/>
            <a:ext cx="5334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rgbClr val="69FD35"/>
                </a:solidFill>
              </a:ln>
            </a:endParaRPr>
          </a:p>
        </p:txBody>
      </p:sp>
      <p:sp>
        <p:nvSpPr>
          <p:cNvPr id="4" name="Oval 3"/>
          <p:cNvSpPr/>
          <p:nvPr/>
        </p:nvSpPr>
        <p:spPr>
          <a:xfrm>
            <a:off x="8305800" y="3810000"/>
            <a:ext cx="5334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rgbClr val="69FD35"/>
                </a:solidFill>
              </a:ln>
            </a:endParaRPr>
          </a:p>
        </p:txBody>
      </p:sp>
      <p:sp>
        <p:nvSpPr>
          <p:cNvPr id="5" name="Oval 4"/>
          <p:cNvSpPr/>
          <p:nvPr/>
        </p:nvSpPr>
        <p:spPr>
          <a:xfrm>
            <a:off x="7086600" y="4648200"/>
            <a:ext cx="5334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rgbClr val="69FD35"/>
                </a:solidFill>
              </a:ln>
            </a:endParaRPr>
          </a:p>
        </p:txBody>
      </p:sp>
      <p:sp>
        <p:nvSpPr>
          <p:cNvPr id="6" name="Oval 5"/>
          <p:cNvSpPr/>
          <p:nvPr/>
        </p:nvSpPr>
        <p:spPr>
          <a:xfrm>
            <a:off x="5638800" y="5562600"/>
            <a:ext cx="5334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rgbClr val="69FD35"/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7600" y="838200"/>
            <a:ext cx="14478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押韵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Meishing\Desktop\meizhou pics\46-43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124200" y="1600200"/>
            <a:ext cx="4191000" cy="41910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3200400" y="24384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276600" y="35814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276600" y="57150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276600" y="46482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C:\Users\Meishing\Desktop\meizhou pics\46-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26" y="3962400"/>
            <a:ext cx="3079750" cy="2286000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5715000" y="1600200"/>
            <a:ext cx="7620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rgbClr val="69FD35"/>
                </a:solidFill>
              </a:ln>
            </a:endParaRPr>
          </a:p>
        </p:txBody>
      </p:sp>
      <p:sp>
        <p:nvSpPr>
          <p:cNvPr id="10" name="Oval 9"/>
          <p:cNvSpPr/>
          <p:nvPr/>
        </p:nvSpPr>
        <p:spPr>
          <a:xfrm>
            <a:off x="5791200" y="2743200"/>
            <a:ext cx="7620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rgbClr val="69FD35"/>
                </a:solidFill>
              </a:ln>
            </a:endParaRPr>
          </a:p>
        </p:txBody>
      </p:sp>
      <p:sp>
        <p:nvSpPr>
          <p:cNvPr id="11" name="Oval 10"/>
          <p:cNvSpPr/>
          <p:nvPr/>
        </p:nvSpPr>
        <p:spPr>
          <a:xfrm>
            <a:off x="5715000" y="4876800"/>
            <a:ext cx="7620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rgbClr val="69FD35"/>
                </a:solidFill>
              </a:ln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15200" y="990600"/>
            <a:ext cx="14478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押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韵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eishing\Desktop\meizhou pics\46-5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066800" y="914400"/>
            <a:ext cx="6858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066800" y="2057400"/>
            <a:ext cx="6781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66800" y="3200400"/>
            <a:ext cx="6400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066800" y="4267200"/>
            <a:ext cx="7467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66800" y="5486400"/>
            <a:ext cx="7010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66800" y="6629400"/>
            <a:ext cx="7848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说故事－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垃圾哪里去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?</a:t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请到美洲华语网站下载</a:t>
            </a:r>
            <a:r>
              <a:rPr lang="en-US" altLang="zh-CN" sz="6000" dirty="0" err="1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或利用美洲华语创作天地 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+mn-ea"/>
              </a:rPr>
              <a:t>可先让学生只看图片，请学生用中文把故事说出来，利用大家的想像力，再看文字或听故事以强化对故事的了解。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43600" y="609600"/>
            <a:ext cx="29718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先讨论新词“肥料”再上课文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5715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+mn-ea"/>
                <a:cs typeface="Adobe Hebrew" pitchFamily="18" charset="-79"/>
              </a:rPr>
              <a:t>推廌影片：厨馀堆肥乐 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https://www.youtube.com/watch?v=_1LKrq-Ilhs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531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推廌影片：巧虎唐诗集 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https://www.youtube.com/playlist?list=PLXsEvOxBQX0ddnk49FwJHgKkuHAtPGJO4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4267200"/>
            <a:ext cx="5105400" cy="830997"/>
          </a:xfrm>
          <a:prstGeom prst="rect">
            <a:avLst/>
          </a:prstGeom>
          <a:solidFill>
            <a:srgbClr val="FFD5D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请学生自行选择一首唐诗在课堂上与朋友分享。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842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049517"/>
            <a:ext cx="8305800" cy="2209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课文：春晓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（听一听）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eishing\Desktop\meizhou pics\46-4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4114800"/>
            <a:ext cx="9189721" cy="2743200"/>
          </a:xfrm>
          <a:prstGeom prst="rect">
            <a:avLst/>
          </a:prstGeom>
          <a:noFill/>
        </p:spPr>
      </p:pic>
      <p:pic>
        <p:nvPicPr>
          <p:cNvPr id="1026" name="Picture 2" descr="C:\Users\Meishing\Desktop\meizhou pics\46-40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359962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1676400"/>
            <a:ext cx="541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2590800"/>
            <a:ext cx="510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39000" y="6319603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听一听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5410200" y="25908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143000" y="4876800"/>
            <a:ext cx="487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6776803"/>
            <a:ext cx="358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38200" y="762000"/>
            <a:ext cx="480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0" y="5786203"/>
            <a:ext cx="7086600" cy="49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:\Users\Meishing\Desktop\meizhou pics\46-26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352800" y="2819400"/>
            <a:ext cx="3829050" cy="1128562"/>
          </a:xfrm>
          <a:prstGeom prst="rect">
            <a:avLst/>
          </a:prstGeom>
          <a:noFill/>
        </p:spPr>
      </p:pic>
      <p:cxnSp>
        <p:nvCxnSpPr>
          <p:cNvPr id="17" name="Straight Connector 16"/>
          <p:cNvCxnSpPr/>
          <p:nvPr/>
        </p:nvCxnSpPr>
        <p:spPr>
          <a:xfrm>
            <a:off x="6019800" y="7620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91200" y="16764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35052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553200" y="48768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315200" y="5791200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406-t-1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3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0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0"/>
                            </p:stCondLst>
                            <p:childTnLst>
                              <p:par>
                                <p:cTn id="4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esktop\meizhou pics\46-4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066800"/>
            <a:ext cx="9105365" cy="1828800"/>
          </a:xfrm>
          <a:prstGeom prst="rect">
            <a:avLst/>
          </a:prstGeom>
          <a:noFill/>
        </p:spPr>
      </p:pic>
      <p:pic>
        <p:nvPicPr>
          <p:cNvPr id="2051" name="Picture 3" descr="C:\Users\Meishing\Desktop\meizhou pics\46-43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048000" y="2286000"/>
            <a:ext cx="4191000" cy="419100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1143000" y="1828800"/>
            <a:ext cx="769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200400" y="31242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20000" y="40386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听一听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276600" y="41910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281940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276600" y="63246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276600" y="52578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C:\Users\Meishing\Desktop\meizhou pics\46-3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26" y="3962400"/>
            <a:ext cx="3079750" cy="2286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406-t-2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20037</TotalTime>
  <Words>738</Words>
  <Application>Microsoft Office PowerPoint</Application>
  <PresentationFormat>On-screen Show (4:3)</PresentationFormat>
  <Paragraphs>170</Paragraphs>
  <Slides>45</Slides>
  <Notes>45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Flow</vt:lpstr>
      <vt:lpstr>美洲华语第四册</vt:lpstr>
      <vt:lpstr>第一周</vt:lpstr>
      <vt:lpstr>课前活动</vt:lpstr>
      <vt:lpstr>第一周：课本故事</vt:lpstr>
      <vt:lpstr>说故事－ 垃圾哪里去? 请到美洲华语网站下载ppt 或利用美洲华语创作天地 http://blog.huayuworld.org/meizhouworld </vt:lpstr>
      <vt:lpstr>第二周</vt:lpstr>
      <vt:lpstr>课文：春晓 （听一听）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第二周生字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第三周生字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会话练习 中文诗/英文诗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美洲華語第三冊</dc:title>
  <dc:creator>Meishing</dc:creator>
  <cp:lastModifiedBy>Yali</cp:lastModifiedBy>
  <cp:revision>161</cp:revision>
  <dcterms:created xsi:type="dcterms:W3CDTF">2014-04-02T02:41:18Z</dcterms:created>
  <dcterms:modified xsi:type="dcterms:W3CDTF">2014-10-10T20:19:38Z</dcterms:modified>
</cp:coreProperties>
</file>